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1" autoAdjust="0"/>
    <p:restoredTop sz="94660"/>
  </p:normalViewPr>
  <p:slideViewPr>
    <p:cSldViewPr>
      <p:cViewPr varScale="1">
        <p:scale>
          <a:sx n="66" d="100"/>
          <a:sy n="66" d="100"/>
        </p:scale>
        <p:origin x="-57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pl-PL" dirty="0" err="1" smtClean="0"/>
              <a:t>ghmghmkgh</a:t>
            </a:r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7425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12/8/2013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5C231A6C-E8A2-4330-B9BF-03997CFED8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youtube.com/watch?v=tlLfm1jtecQ&amp;list=WLG4Jdiw0_fPnHEwGTABbuWmtiRqsC818i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41363" y="-1816100"/>
            <a:ext cx="8609012" cy="1081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0560" rIns="0" bIns="0" anchor="ctr"/>
          <a:lstStyle/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0" b="1" dirty="0">
              <a:solidFill>
                <a:srgbClr val="99284C"/>
              </a:solidFill>
              <a:latin typeface="Andalus" pitchFamily="18" charset="-78"/>
              <a:cs typeface="Andalus" pitchFamily="18" charset="-78"/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6600" b="1" dirty="0" smtClean="0">
                <a:solidFill>
                  <a:srgbClr val="99284C"/>
                </a:solidFill>
                <a:latin typeface="Andalus" pitchFamily="18" charset="-78"/>
                <a:cs typeface="Andalus" pitchFamily="18" charset="-78"/>
              </a:rPr>
              <a:t>Zenon </a:t>
            </a:r>
            <a:r>
              <a:rPr lang="pl-PL" sz="6600" b="1" dirty="0">
                <a:solidFill>
                  <a:srgbClr val="99284C"/>
                </a:solidFill>
                <a:latin typeface="Andalus" pitchFamily="18" charset="-78"/>
                <a:cs typeface="Andalus" pitchFamily="18" charset="-78"/>
              </a:rPr>
              <a:t>Wasilewski</a:t>
            </a: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4400" b="1" dirty="0">
                <a:solidFill>
                  <a:srgbClr val="99284C"/>
                </a:solidFill>
                <a:latin typeface="Andalus" pitchFamily="18" charset="-78"/>
                <a:cs typeface="Andalus" pitchFamily="18" charset="-78"/>
              </a:rPr>
              <a:t>1903-1966</a:t>
            </a: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4400" b="1" dirty="0">
              <a:solidFill>
                <a:srgbClr val="99284C"/>
              </a:solidFill>
              <a:cs typeface="Arial Unicode MS" charset="0"/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4400" b="1" dirty="0">
              <a:solidFill>
                <a:srgbClr val="99284C"/>
              </a:solidFill>
              <a:cs typeface="Arial Unicode MS" charset="0"/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4400" b="1" dirty="0">
              <a:solidFill>
                <a:srgbClr val="99284C"/>
              </a:solidFill>
              <a:cs typeface="Arial Unicode MS" charset="0"/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0" b="1" dirty="0">
              <a:solidFill>
                <a:srgbClr val="99284C"/>
              </a:solidFill>
              <a:cs typeface="Arial Unicode MS" charset="0"/>
            </a:endParaRPr>
          </a:p>
          <a:p>
            <a:pPr marL="215900" indent="-21590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4000" b="1" dirty="0">
              <a:solidFill>
                <a:srgbClr val="99284C"/>
              </a:solidFill>
              <a:cs typeface="Arial Unicode MS" charset="0"/>
            </a:endParaRPr>
          </a:p>
          <a:p>
            <a:pPr marL="215900" indent="-215900"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8000" b="1" dirty="0">
              <a:solidFill>
                <a:srgbClr val="99284C"/>
              </a:solidFill>
              <a:cs typeface="Arial Unicode MS" charset="0"/>
            </a:endParaRPr>
          </a:p>
        </p:txBody>
      </p:sp>
      <p:pic>
        <p:nvPicPr>
          <p:cNvPr id="3" name="Picture 2" descr="http://fototeka.fn.org.pl/public/cache/1-F-3362-2-44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00" y="2627709"/>
            <a:ext cx="5976664" cy="41836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 descr="data:image/jpeg;base64,/9j/4AAQSkZJRgABAQAAAQABAAD/2wCEAAkGBhQSEBIQEhIVEBQSEBAPEhASEA8QDw8QFBAVFBQQFRQXHCYeFxkkGRQUHzsgJCcpMDAsFR4xNTAqNScrLSkBCQoKDgwOGg8PGikkHyQsLCwqLCwsKSwsLCkpKSktLCwpLCktLCwpKSwsLCkpLCwpLCwpLSwsKiwpLCkpKSwsLP/AABEIALEBHQMBIgACEQEDEQH/xAAcAAACAwEBAQEAAAAAAAAAAAACAwABBAUGBwj/xABMEAACAQMCAwUEBQYKBwkAAAABAgMABBESIQUxQQYTIlFhFDJxgSNCkaHRJFJicrHBBxYzRFSCk5SishU0Q2PS0+EXNVN0g4SzwvH/xAAbAQADAQEBAQEAAAAAAAAAAAAAAQIDBAUGB//EADERAAICAQIDBQcEAwEAAAAAAAABAhEDEiEEMUFRYXGR8AUTgaHB0eEiMjOxFCNC8f/aAAwDAQACEQMRAD8A9MWG9DnyrObjntRQzEtjHxrxLR6YF1dqhwWVTzwTvikDi8fWRftFdMtU51m2NIwJxaEA/ToucjIdcj1HrWG04daIhX2qWQMzSMDdMNTsclm7vGfnXfVBRgVKbQnE5Vvf2kA0x6IwTvoViSfM4BJPxpp7RQDmzEekMzZ+xa3gHfAJHX0+NJaM4OnGrB06s6dWNs+maVrqV4HkH4tFayd9Zd8Y3b6exNpdCNsneWElMI/XHI+nOuxL2ut+ZE4AGTmyuwAOufBVW/aCQRCa4g0J7sskTmT2aQbOs0ZAZAD9YahjfODWnj19otWCMHe4HcW4HiEkkowp2+qAdRPkDWz3aTXz/BknVtMQvai3IBAnxgEH2O88QPIjwbij/jPCfqz58vYrz/l12QuhUQbhERAc9FUKP2U0S+Zx6npWL09nzNU2cdO1MI+pcf3G9/5dc7hHHoYWuItNwIml7+EmyvMJ3g+liHgyAHBby+kwOVdj+NcWspGs1yRnJghd4x6d4cJ99E3adV3lhuYVOxdrd2Rf1mTOkep2p6KVafn+A1K07RnXtHbkZzIPjbXI/alJXtfaHcTrj9V/wrRe3xun9mtpPo9KtdXMbZEcbDKwRsP9o4PMe6DnYkV1IYlRVjRQqKoVVA2AGwFS4RrdPz/A9Tb2Zw/442f9JT/F+FR+21kvO6jGfUj91dySXB5D7BUEg6gfYKn/AFro/P8AAv1M4q9trE/zuH5yAUY7WWZ/nlv854x++uwdH5o+wUprKE84oz8Y4z+6i4dj8/wFM5v8arP+mW/94h/4qH+NVn/S7f8AvEP/ABV0zwqH/wACL491H+FA/C4sfyMf9lH+FS9HY/P8D3McfaG1Y4W7tz6C4hJ/zVoHE4P6RD/bR/jQvw2A87eI/wDox/hWU9lbMnJtIN9/5FM/spf6+8Hq7jXJxWEDeeID1ljA/bWX/TtoNjdW4P8A5iEf/alydkLH+hwf2aihj7K2XSzg+cSn9tP/AFd/yC5d3r4D14paN/O7fHn7RD+Nee47xmzuJYrRbmLuldbi4mMiCMrGQVgVycMzMRsOimuvJ2JsGzm0iH6oKf5TXEvOzMPDZku44hLasVhuYZFE3s4PK5VmycDqPWtMUcV2rvpy5+uRMpyqqVG667axMxW2DXknILCpMY/Wk91RXN4dwGeG9kvJoUvJJQJF7uVUW2lIwwCvs2BgavSupxPs6bF2vbAao2Aa4skGUlj2+lh32YDJx1rpHjdqsEdyZ0EcuBGScMW6po56h1FFqKrEtns+3wfrcl3L93NG21dyoMihHOcqrFwu+w1YGdvStcb1ltJklQSRsHU8iOW3MVrSuSXM0QwUa0vVRBqQw8VYFBmrBoA8zn15U61kwedMMG59RgUia1PMegr0SDSbog8s705ZMmucF2pkTb0m7KSo6mdqneDzpDNtg71u4NfRR6jICWz4Tp1bY5DyOc1E3S2QnsdDs9Ip7weYX5jes/Frq3s7fVcSRxu+y62UEt5L1OPSunxC37xU+pkjZuZJGw261nmktlbE2DJGqpqZTq04yNJ8vhXNcGlO97/b3dtmcuVpnh7zinfkyWkdwjhTrusC2ttCjP0vfL9KvwU9cEVzv4O7AMsjTnXNAVeAZIjhtrlDIpjjx4NR1beWB0xXe7XOHgMMeStzcW9qM5z3csqh/wDDqpfCFElzfXSn6OSSK1ix7rJaoUZh6a2Zf6td6lePl62+lkabmjpN9uKVdWSTRtFKgdG5o3I+VWuxOfPH/WiZzpLDoQPiT/8AtThxTyyqC3OlRctkZ4eEMuFju7iNQMBNUMiqPIGRC331l4hYqX7nvp55REZZDJM/cW8GDmWSOPSjE4IVSNzvyBrXxTiRhKRRKJbiQERRk4GdtUsh+rGvMn4AZJrLxOx9n4XejUZJXtp5Jp+TzSmIgvtyAGwHQCujNheGelvfb5mWSKjcTL/B5b9zFLbbgGK2v0UgDu1ulc93t5aF+efhXpm2Fcu1QC9uMe6lhwyIH4d+37CKfLk+dcmSX6m+37BiX6EhocGjrOsBpipWFM3G6aoLUXNPGMUhWJaQ9KtWNH3dNjjoQmLZdqBkrQVoTRQGbuvOjEWOVMNXjakFiSm9RkDAowDKwKspGQykYIIo9VZuI8TS3heeTJCjZVGXkcnCxqOrE4HzoSt0hHO7PTNCz8PkJ1QeK3duc1oSSm/Up7h+APWs83YxUuDd2jxQytnUksImgJJ8TqoIMbHbJB6VyLjh93e8TLyfkL2tiksKhxKA0kh069hkHDBh0xtXorRJGUNNGIpBsyhg6Ej6yn80+u9b5G8b1J81uvXMzjUtvI6UCOI17woXx4zGrLGT5qCSQPnTo6wd4afbiuRtGtM2YowtAEpqpQUVpqYotNEooA81q+6lySnzrWY+e3pQNbg12pszMJJzgU+GA9aabOnLbOAGwdOcA42J8s067QscYOVXbx4dWIzpYH44Oa3cLsXmDYwNPU9W6LWMSg/h+6k6ewtS5HR4jxQvJGy5CxsHwebH1+WR86w8cmEk3eKMDQq788jJ/f8AdU1CkzSDGKj3cY8hJJcjm8TsGmSNUlMBSdJe8ChmUKGB0g7asNsTyNdKBI440ijAVI1VFUcgoGKziHamw2+9VqfIrSrsNWUsQxxyxW2zswEbLbAlh58qyPbDIzuB0o4ydWTyxjHQV7fCZoLFpk9Mr2a511OrHKOnbZmex4eiPJKWLySnLSNjIUe7EuOSL5epPM1okQOjxturqyEeasMH9tSKH9po+4351w8XxHvW0ornzXNmE2n0OVwCzeKNzOweWR11EHKiOKNYYgPLKpqx5ua6BlHICpPHjlSVSvPm23bIgklSH4owlLianqd6SY2UI6hSmEirGKbQrFhqcr1FUUWilTCwWNUKPTQs+KlpoLAZd6HXUeagK5HOpAvFJnsUkMRkGrupVmQEnT3ighWI64zn4gGmhKIJSGZRasb17g4CeypAu+WZu8Z2JHQDb7TWspk1arVnNDdgCIhypiQjyqoxvuKeD6VFDsNVq3aq1VBVIluilOB86ECmYogtOhWzhULGiPWm2RTvU7wZTPi+H4ZxXSVYkV6ng8Ky2fdnbd1+DaiQ33itv+ioWXIRcHcFdvsIpFtai3dsN9G4zg+8rjy8wQT9gpby2XM5pTU1S5i+zvgtdTbHVKz9MFGKn/LXmUTIBPMjJ+J3r1nEAZojHF9dgrHloTOWJHqAR/WpK9m4wpLMc4yW2AHrioalCTTW4QklbkeYZd6eIgaArvtv+8edNFbJG1lBNuVUwogaFjQMsGroVFR6V0FBipSxVSGp1BRJXFKMlRxtSZH8qybstKhgppkFZFc0SMakZrD+tNVhWUDrTVNO6JqzSHq9VZ2ORVLmm5hpNWugdciqVqssalysWmgESiCVSPvmm5pWFCtG9EUplXmlYmLUUYFFmq00wL00QNBjNEBUtjDJqBqErRhaYiaqvVUZaZHimI4Xd1BHTD1oQRkZ5ZGfh1rsKOvwexlbdXMaeYJ3+A/fXRvLElhhi5UYOo5bfkcfI1iuu04C6YkxtgFsYX4CtnZkExGRjqaR2LE8zp8IB+z76SyShJTjzRhqlF6qFyvJBGZAoffx7nwDocdRXIuuKSS7M235q7L9nWuv2d4lrEkbHURNPpzg6o++fC/IbfCuNxPh/dTMq5wcOozsFYnb5EH5Yq/eOb1T3bIbcptvmJKUdKCmrwatRNtarcPNCavSaHfNTKLXQE4vqDvUJNEaJRWRW6F5NUymm6atTWbiUpCWSkkelby1Iuz4fnS07BZlaUVFkFAY+tEkYNQUEJqcrfCkiICiSMGkwNCzjzo3cEZFY7q6jh0qQZJHz3cEa65pSMZ0r5DIyxwB1IrVDYXbg+GG2HQOXuJcfpBdKqfQM1ZZMkcauTr15ibLWccqtnq/9A3I3FxCT+laNj7paRcw3UWS8KTIMeK2LGTHUmFxk4/RZj6VjHiMUnSkv6/sNSH6x5UQekWN0ky6o2DYOGXBDxtjOl0PiRsEbEA1oatygDLRKxNEi5pun1ppMlsifCrzU+dWBVEWAXxRK2aYkQ60wIKWkdgKtEFojioDTpCsjLRBKEtRLJVbCtnGI50JWiOd6HNdqodsEJXW4dxfuoWjxk+IoegJ6n571zM0QNDSZLVqmeS4h2OEUwu4O+ZfF39vDPLE+o/ziIqwJYHJK533I32PXtUeVRLBeSuGG3e6Zxt0YONYI8iQRXYU1guuFMrtPbYSU7vETpguTjHjx7r4AGsb+eRXNxGuVaZU15fH7mkFFdDzP/aX3E8sFzEJkicI13ajwAkA5aMk4xkj3juDXrOEcZgu07y2lWYDmoyrp6MhwR9lfBOJ8MntZvpVktJG1Ea86GycnS67MNx51SXxUo7KYm1r+V2zaGC6vGSF8LHBPLSc888q9f8AxY6Vpe/r1scizb7o/RAQ0tlNc6xsrCSLvBde1AjJmlvGL5AGSQGAQ+gArJE1u0nd2PE073BK28sy3UDny3Ovz91/lXNFO+vkbygqtHb00xRXDE97boZbyOIxqcStCGBhGB9MAWOuLc7+Fhj3SN67WrbOdtsY5EedZ54yivqKCthlaoLQF6sGuds1ojvgZrLNIW+FaWWqENS22CRilQ7U1UArUEq8DyrNosyd6PIUm5u21JBAokuJfcQ+7GgID3En6C5G3U4A51qu5EjjeZ/CkaNIx8lUZNJsLSWKNIxhL/iH0kzjBNnbLjVpz0jVlUDGDI+cbmsck9Cvy+77l1JnLStjt8H4ClvqfPezSfytwwGt8fUX8yMdEGw9SSa6YrGscVpb4HgihUkk5ZjvksTzd2Y5zzJb1pvDpnaJXkj7lmBbuidTRqT4VYjbVjGQNgcjJ5185lcpt5G735+v/ESqWw/FGDQZqwawKOXxjs+JW76Nu4uFGEnVc6gM4jlX/aR7nY8s5BB3rFw6570Msid1PEQs0OdQUn3ZEb60bDcH4g4IIHo81w+00BQLeoCWtw3eqM5mtTvKmBzZcax6rjbJr0uD4lqSxz5dO78eu245FgYNU7eVE7ggMp1KwDKRyZSMgj5GlGvZTKZBIaYGpK01KskPUaIPQVeaQBB6vXSsUStSsYwtRK1LY/spi1QtjmnrQ4phHOlsK7SheKICppqaTQBYog1AKlQwGzhZEMcqrKh2KOoZSPLBrxvFf4JreQl7SVrJznKHMsDdcYJyPvHpXr1NEG3qoZpw5MUscZcz4P2k7GXFnvcwaUJAF1B44CeQB5AH08J9K5qFyACFukA2xqMiDocjxr88j7q+/X8EntEFwqJcCJJk7iR9Cq76dM6kqRrAVl3HJzuOvP7RWkF0rC7s5LdwPo7y3VZ5EY56w/SEDyK43r0IcVaVnK8HYz552X/hGuIQEWUXEWCptLxgCVIxpS4+eMHHwr2XY3tlbNEtpMxtJUZ1jjucqDD3h7lBKcAkKQu+CdOd68PxjsbMp8CNxKPSWM0VtcwXK4/P1Jufjqrz0TtjQpE6jINtOCJI+YIXfY9PCQeW1dFQmtjF6ovc/RLWxHT58wfgaDRXxbsx2nu45UgsnkLOwRbGf6WLO/usSNIAH6PLrX1/hd+0sZZ0EcscjQTRq2tUlUBtj1BVlYejV53EYHB/p8up048uraXM2CpUVT5VbDA5Vx11Nu4gFWRQK9QyVLKKmtldWjkUOjqVZGGVZTzBFczhF61rdTq3e3kYigDXGDJNZR5Pd274GZF95ywywBBbPOuoZQAWPJQWPwAzXD7PceSGKzid447niZe9JlLKn0rARISoyTpMaAbbKeXWoYFmjKL3Xr1/ZM2trPRQTJezK6MsttbsHDKQ0dxdbMpBGxWMEH9Yj82u6TmvJ2lo/jmtwLWYSyR3Fqx1WksqP4zge6zZyJFAJDAsDyDeEcTe5vGEoa19mXC2bMNc8jLhrnUpxJEASq465JAIGPE4zgJwtr9sV8fj4vqPluelq8VBQRzqxYKQSjaHA+q2kNpPrgg/OvGqyhlFgEYO4O3/AEoKJaBM8twWLu4pLcjHss8lum2B3IxJBj4Rug/qmtNKkf8ALryPp3VjN/WcTxn7olq1Xzr6eEnKKk+qT80THkMYYokekGT51WutAZs7yr11mRqIt5UmxocTUHoayiSmI4oQ2O+dWCfOk6hyohToQs43qtqM9aA16ZJRFXVE0S0mBWBVaKImpmodDsHTUCiiJqtdZsosfCiGarXRZooQUc7Dr99c3tB2WtL5T7RCusrgToAk6+Xjxvjnhsit5IqFxRGTi7TBpS5ngbP+Dm5s72G5t5EvI4+9VVnYxSx95GyAlgDkDOcjy2FBxLhl5ZyPcFy2uRpHubcNJE2eSz2x3CgYAIzgL7wr6D3lTvsVvDi5QnrpN1XwMZYVKOk8xwjt7GQouQsOrGm4Q6rSTyOvnH/W235mvUvjGc5GMjG+QeteX4x2WjkLSQkW8rEF8Lqgm6Ykj6HH1lwdt88q85a31xZSCP8Akhna2lJa0mOOcEvNDtyGPVa71Hh+MX+t6Z9j5M5XLJg/fuu0+jk0P7t64/Cu08U50YMUuCTBJgPgfWU8nX1HzxXRWbevKz4cmGWmao7cc4zVxZ4i/wC2s7xymNIu6eOQIhDiXQVIVy+cA43xp9K7fDexUN7xKznllMfs9hw+5hhXTpljj5jJ3wr6M4HJxyzWd+wqNIfpmELMSYgo1gEklBJnZd8cs4611uB20T2SQXGkmyL2j6n0aUQeAkgjwtCUJHIjnmt+HyKLdekdfF48ORQWK063vt2/J1uG3AkNxcLnTPdzOhP1o0CQq4/RbuiQeoIPWsnaVe+VLRFDXMmWifJBs1GzXepSGXGcDB3JA5ZIbw/iYmZhAv0KR6UnIxE8mPCsQHvoBzYbcgM74RwC6W1LC7yk8zAyXjYNvMQcJGkg2iUZwI2xzPvEk1z8VlnCEpwjb7PH7ENaYKK8z0PEb9baBpWzJoVVUeHvJpDhUQchqZiB8TQ8DsGhgUSHMrlp5yCSDPIdTgE/VX3R6KKw2cvtdwJudtbswgOfDc3HJpx+gm6g9SWONga6k98qyRRknXMXCAAn3ELsxxyUAAZPVgOtfJ5E4x92ub3f2+HN/gxXOzRVrVOQASTgAEknYADmTWa94mkUD3DH6NIzLkb6lxkADqTtj4iuWMXKkkU2cFjm9vZQdglna/B41llYfZOtKe4+NZ7EskCh9pZne6mBIOiWY6zHnrpBCfBKpDzzX1EVpSj2beWwlHYe0xxQB80sNTY38qdjoIEjrTlBPWlVcZIosBojpioazJK9ME7daAHsv7KYhrKbg9Kv2ihMBxPOhJqi/OhL16ViColNJLUWTSsA81AarVUzUMdELVWqoaEGpYww1FrpVXmpsdBk0JaqL1RapbCiazVZqmFUFqWBNFIvoEkUxyIsiHmjgMp+Rp+KRLbknnS8APKcT7HsAWgBmRTqEDue/jP50ExOQR5E9dj0oeD9q3jykuqZEOlzpIu7cjpJHzf4jfls3OvWLCR9Yn9lYuJcBiuMFspKBhbhMCVPTPJl/RORXqYPaH6fdcStUfmvBnFk4VxevC6fZ0Zut7hJUEkTiRTyZTn5HyPpXK4hYL3y3ncpcMg0SwOisZIwch49WwlTfGeYJG2QR5q7tJrOXUzdyzEAXcY/J5/JJ4zyb4/Juld3hfaISMI5gIZjyXOYpj5xOcZ2+qdx6jerzcE8cff8M9UPmu5r6jw8Spy93NaZeuR6+x4hHNGJIWDodthgqRsUZTurDkVO4xWjIIKsAwIwVIBUjyIPOvLS8OAk76J2glONTpjEgHJZEPhcfHcZOCKzN2xuIpngkhhnKKj94jvAWV9WPAQw5qR71YcPjlxE1DErfYehLiIY43k2Xaeih4U8P+puIlzk2sgZ7UjqIwDmH+rtuTpNL4XxXF28l6PZpn/J7WNyGg7keJu6n91ndhkjY4RPDsc+dn7eXGqNFghh72VIBK0kk+h5DhWMaquRnA97rWuDhneMzXLe1s2R9MqlEU5ykcfuoN8csnqTWXtD2csTcc0dMmunOvXxOZZMeXfE7XyPT8UPtMwshvGFE142AVaInwWufNyMnn4FIONQNcvj94Lm6FuD9BalZJ9vDLdeFoYPgg+kI8+79ayW3BZbfvDY3Hs4lJZ4pU7+IMVC96m4dWChQBq04UDFaoLIRRrEmcLkkndndjqeRj1ZmJJPrXlY+FjikmnaXLxfNvv7PwCTb3Fy75NUgrS0eR5VlkGB6VtyNeYKx1pgipIQDBJp6zqoycn4UbCdhy5FRSKKWUFQR15fCokNSABk3oietU8ePWgCmgKGVA1C6+VGIxQIovzqtVXt5UJb0rvGXqohQd56VXeUAN1UQekB6LNIY7XQE+tAG9KvI8qlsQWfWi+dL2q9vKpGQkVSmr1VRakxosmhLVYaqfepEUXoTNVBfOhZaAssymhWbehJpZPWkAdxGGyCAwIIIIBBB5gg868pxjsyY1bulM0I3a3yTLFjfVC3M456c5HQ9K9UXzVLkHNdHDcVl4aevG6/p+JjmwQzRqXn1R5bhHaExgd6xngOwnAJmhwcaZVxlgOWrmOoO5o+1hSN7a8jPepOhtmEfjMgAaWORAOYHjG359dHivZ7WxmgIim5sp2huPRwOTfpjfzzXkraL8rKlHhMUJZ4GJCJNI+7KPd3C+8uxr6TgVg4niIZsD0TtXHo76r7Hk8TLJixSx5VqjWz+42UTSlCNEPdyRzpG51yOyMGXXpPgGR0zXtuBcRS6VtjFNHjvYCc6c8nU/WQ74P24rwXFbVBKJnXwFRFI4yJISD4JVYbgbkHHp5Vc93NavHc573uvdlHhZ4m9+GYDYgjcNyBAJFev7Z9n/5MZSr9ceTvmu9bV4r4nJwPFe5ko/8AL9fE+oKx5ULg1lt+IJLGk8bakkQOp9D0PkfSme04Ga/PWqe59KN1HGKXFC2+TzqhMTTVlqGBnfh5NN9jJGCdqcJxRd8MUqQWzOIMdc46VpWXaks4NEjAClyHuxms1M+dUXoiBUgUTRKRVYqBM9aAozGXnQGUURHOln91d1AW0g86tWoCKgpbgEXqxNSzUAFSOh3eetWJKzmiSlYqH66svQAirzQFFh6magFGKVACM+VXpNXVk0UAvNLdqNvKlmpYUVQkVG5UOqpGXUD0urooBwkryvaM/l6t0ksgB+tFOc/dIK9GTiuD2rTBtpuglaBz5LKnh/xqn216fsnKsXGY5PtOHjoa+Hml2GBtxg7gjBB6jyrnJIbY6W8VuxwrHfuM/Ub/AHfkemfKtxG9EACMEZB2IPIiv13LiU6a5rk/XQ+OjLanyC4VfexNjdrRzllG5tWY/wAqn+78x05ivY92CAykMrAMrAgqynkQeor56oNvyy8HVRlnt/PA5snp0+FdTg/F/Zcb67N9/D4vZWJyZFxuYyTuOnPlmviPbHsbXebDGpf9R7e9HvcDxzjWPI/B/R957GhNTUCAykMrAMrA5BB3BBq+dfESVHvLcBI800QGmQGmFqzodiO7oglOyKqk0CA0U4JtS6vvKQBqm1RBQmSrD0DM7czS2/CpUruEF1oTUqUMYLUIq6lQUSmCpUpCLajWpUoGGaqqqUhBir/GrqUyeoqXnSqlSsykBJS6lSkBKF6lSgRHrj9sP9U/9zaf/OlSpW/D/wAsfFGOX+OXgck8zVrUqV+3R5I+EjyC6Vyuzv8AqbfrXH+dqlSuLN/LD4/Q2X7H4r6nruxv/dtt+of8xrsJUqV+RcV/LPxZ9ti/Yh6fjU8qlSuRlsYvKr86lSoGgetQ1KlIZKtalSq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5652" name="Picture 4" descr="http://sokratesljoekelsoey.blox.pl/resource/zaczarowanyolow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1043533"/>
            <a:ext cx="3456384" cy="2150639"/>
          </a:xfrm>
          <a:prstGeom prst="rect">
            <a:avLst/>
          </a:prstGeom>
          <a:noFill/>
        </p:spPr>
      </p:pic>
      <p:pic>
        <p:nvPicPr>
          <p:cNvPr id="155654" name="Picture 6" descr="http://upload.wikimedia.org/wikipedia/commons/thumb/e/e1/Sculpture_of_main_characters_from_cartoon_%27Zaczarowany_o%C5%82%C3%B3wek%27,_%C5%81%C3%B3d%C5%BA_Culture_Center.jpg/240px-Sculpture_of_main_characters_from_cartoon_%27Zaczarowany_o%C5%82%C3%B3wek%27,_%C5%81%C3%B3d%C5%BA_Culture_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440" y="4355901"/>
            <a:ext cx="3395000" cy="2645272"/>
          </a:xfrm>
          <a:prstGeom prst="rect">
            <a:avLst/>
          </a:prstGeom>
          <a:noFill/>
        </p:spPr>
      </p:pic>
      <p:pic>
        <p:nvPicPr>
          <p:cNvPr id="155656" name="Picture 8" descr="http://bajkowa.lodz.pl/uploads/olowe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112" y="3707829"/>
            <a:ext cx="2750706" cy="3274650"/>
          </a:xfrm>
          <a:prstGeom prst="rect">
            <a:avLst/>
          </a:prstGeom>
          <a:noFill/>
        </p:spPr>
      </p:pic>
      <p:pic>
        <p:nvPicPr>
          <p:cNvPr id="155658" name="Picture 10" descr="http://bajlandie.files.wordpress.com/2011/12/zaczarowany-olow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185" y="1030678"/>
            <a:ext cx="3096344" cy="23141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007864" y="395461"/>
            <a:ext cx="6120680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    Zaczarowany ołówek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784" y="4715941"/>
            <a:ext cx="230425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Jestem przed ŁDK przy ul. Traugutta 18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151880" y="5724053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misie.com.pl/www.misie.com.pl/misialia2004/zdjecia3/trzy%20mi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547589"/>
            <a:ext cx="3619500" cy="2409826"/>
          </a:xfrm>
          <a:prstGeom prst="rect">
            <a:avLst/>
          </a:prstGeom>
          <a:noFill/>
        </p:spPr>
      </p:pic>
      <p:pic>
        <p:nvPicPr>
          <p:cNvPr id="156676" name="Picture 4" descr="https://encrypted-tbn1.gstatic.com/images?q=tbn:ANd9GcTR6SpEeIufngpKdwdF-KAQdT30TDZXAwm4sW0yj-ospMmM8xDg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208" y="179437"/>
            <a:ext cx="4207271" cy="271950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3808" y="683493"/>
            <a:ext cx="2808312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  Trzy Misie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6678" name="Picture 6" descr="http://upload.wikimedia.org/wikipedia/commons/thumb/0/05/Three_Bears_Sculpture,_%C5%81%C3%B3d%C5%BA_02.jpg/240px-Three_Bears_Sculpture,_%C5%81%C3%B3d%C5%BA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464" y="3203773"/>
            <a:ext cx="3252069" cy="2181598"/>
          </a:xfrm>
          <a:prstGeom prst="rect">
            <a:avLst/>
          </a:prstGeom>
          <a:noFill/>
        </p:spPr>
      </p:pic>
      <p:pic>
        <p:nvPicPr>
          <p:cNvPr id="156680" name="Picture 8" descr="http://s.v3.tvp.pl/images/4/5/0/uid_4501438fd22a397277d767863473ab091353958685721_width_700_play_0_pos_3_gs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016" y="4283893"/>
            <a:ext cx="3864673" cy="26277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408464" y="5868069"/>
            <a:ext cx="331236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Czekamy na Was przy ul. Piotrkowskiej 282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6696496" y="6732165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wspomnieniostan.blox.pl/resource/bonifac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5" y="395461"/>
            <a:ext cx="3107887" cy="3110556"/>
          </a:xfrm>
          <a:prstGeom prst="rect">
            <a:avLst/>
          </a:prstGeom>
          <a:noFill/>
        </p:spPr>
      </p:pic>
      <p:pic>
        <p:nvPicPr>
          <p:cNvPr id="157700" name="Picture 4" descr="http://www.kinopodbaranami.pl/images_lib/doc_499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136" y="1403573"/>
            <a:ext cx="3960439" cy="2231157"/>
          </a:xfrm>
          <a:prstGeom prst="rect">
            <a:avLst/>
          </a:prstGeom>
          <a:noFill/>
        </p:spPr>
      </p:pic>
      <p:pic>
        <p:nvPicPr>
          <p:cNvPr id="157702" name="Picture 6" descr="https://encrypted-tbn3.gstatic.com/images?q=tbn:ANd9GcQyRid4cfOvbCvX_Ru9U3Z6vWxegP0DPZwrWm2gNTW92mNMOed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2" y="4067869"/>
            <a:ext cx="4430610" cy="295123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72160" y="467469"/>
            <a:ext cx="5760640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Przygody Kota </a:t>
            </a:r>
            <a:r>
              <a:rPr lang="pl-PL" sz="3200" b="1" dirty="0" err="1" smtClean="0">
                <a:latin typeface="Andalus" pitchFamily="18" charset="-78"/>
                <a:cs typeface="Andalus" pitchFamily="18" charset="-78"/>
              </a:rPr>
              <a:t>Filemona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3808" y="4571925"/>
            <a:ext cx="439248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Spotkamy się przed wejściem do Muzeum Kinematografii przy 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pl. Zwycięstwa 1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2304008" y="5652045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x.garnek.pl/ga4472/a01cfac65f065a17347358a3/dobranocki_wrzechczas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827509"/>
            <a:ext cx="3517591" cy="2384807"/>
          </a:xfrm>
          <a:prstGeom prst="rect">
            <a:avLst/>
          </a:prstGeom>
          <a:noFill/>
        </p:spPr>
      </p:pic>
      <p:pic>
        <p:nvPicPr>
          <p:cNvPr id="158724" name="Picture 4" descr="http://inspirowaninatura.pl/wp-content/uploads/2013/10/www.iwoman.pl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3347789"/>
            <a:ext cx="4381500" cy="3743325"/>
          </a:xfrm>
          <a:prstGeom prst="rect">
            <a:avLst/>
          </a:prstGeom>
          <a:noFill/>
        </p:spPr>
      </p:pic>
      <p:pic>
        <p:nvPicPr>
          <p:cNvPr id="158726" name="Picture 6" descr="https://encrypted-tbn2.gstatic.com/images?q=tbn:ANd9GcStQ0P_OuXlytDUs62ImR9riBxD4VGaeybDWTRB7i_ZhXr8aw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184" y="1403573"/>
            <a:ext cx="2962300" cy="177738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48224" y="467469"/>
            <a:ext cx="4968552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latin typeface="Andalus" pitchFamily="18" charset="-78"/>
                <a:cs typeface="Andalus" pitchFamily="18" charset="-78"/>
              </a:rPr>
              <a:t>Plastusiowy</a:t>
            </a:r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 pamiętnik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5816" y="4643933"/>
            <a:ext cx="417646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Czekam na Ciebie w sąsiedztwie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 SP 173 i placu zabaw w parku im. Henryka Sienkiewicza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2736056" y="5580037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www.hejlodz.pl/uploads/zdjecia/6cd/1_62f236fd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467469"/>
            <a:ext cx="3810000" cy="2886076"/>
          </a:xfrm>
          <a:prstGeom prst="rect">
            <a:avLst/>
          </a:prstGeom>
          <a:noFill/>
        </p:spPr>
      </p:pic>
      <p:pic>
        <p:nvPicPr>
          <p:cNvPr id="159748" name="Picture 4" descr="http://www.portalfilmowy.pl/foto,15161,29e67b89862208289b374166edf2155b,jpg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3923853"/>
            <a:ext cx="4392488" cy="3214614"/>
          </a:xfrm>
          <a:prstGeom prst="rect">
            <a:avLst/>
          </a:prstGeom>
          <a:noFill/>
        </p:spPr>
      </p:pic>
      <p:pic>
        <p:nvPicPr>
          <p:cNvPr id="159750" name="Picture 6" descr="http://babyonline.pl/work/privateimages/formats/GALLERY_MAIN/10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232" y="1187549"/>
            <a:ext cx="3829050" cy="26193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752033" y="395461"/>
            <a:ext cx="5328592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Maurycy i Hawranek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5776" y="5003973"/>
            <a:ext cx="475252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Możecie nas zobaczyć przy ZOO 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ul. Konstantynowska 8 / 10 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2664048" y="5724053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www.kinopodbaranami.pl/images_lib/doc_535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1115541"/>
            <a:ext cx="3672408" cy="226927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75816" y="323453"/>
            <a:ext cx="9217024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Przygód kilka Wróbla </a:t>
            </a:r>
            <a:r>
              <a:rPr lang="pl-PL" sz="3200" b="1" dirty="0" err="1" smtClean="0">
                <a:latin typeface="Andalus" pitchFamily="18" charset="-78"/>
                <a:cs typeface="Andalus" pitchFamily="18" charset="-78"/>
              </a:rPr>
              <a:t>Ćwirka</a:t>
            </a:r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0772" name="Picture 4" descr="http://i1.ytimg.com/vi/ZzAlbwT8gp4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264" y="1043533"/>
            <a:ext cx="3707904" cy="2780929"/>
          </a:xfrm>
          <a:prstGeom prst="rect">
            <a:avLst/>
          </a:prstGeom>
          <a:noFill/>
        </p:spPr>
      </p:pic>
      <p:pic>
        <p:nvPicPr>
          <p:cNvPr id="160774" name="Picture 6" descr="http://upload.wikimedia.org/wikipedia/commons/thumb/e/e0/%C4%86wirek_Sparrow_sculpture_03,_%C5%81%C3%B3d%C5%BA_%C5%B9r%C3%B3dliska_Park.jpg/240px-%C4%86wirek_Sparrow_sculpture_03,_%C5%81%C3%B3d%C5%BA_%C5%B9r%C3%B3dliska_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352" y="4139877"/>
            <a:ext cx="2286000" cy="1533526"/>
          </a:xfrm>
          <a:prstGeom prst="rect">
            <a:avLst/>
          </a:prstGeom>
          <a:noFill/>
        </p:spPr>
      </p:pic>
      <p:pic>
        <p:nvPicPr>
          <p:cNvPr id="160776" name="Picture 8" descr="http://www.obiektywnalodz.pl/wp-content/uploads/2013/03/1360630-520x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784" y="3923853"/>
            <a:ext cx="4953000" cy="233362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60392" y="6300117"/>
            <a:ext cx="39604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Zapraszam przed Palmiarnię </a:t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al. Piłsudskiego 61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5544368" y="6012085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SE-MA-FOR</a:t>
            </a:r>
            <a:r>
              <a:rPr lang="pl-PL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 liczbach</a:t>
            </a:r>
            <a:endParaRPr lang="pl-PL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1794" name="Picture 2" descr="https://encrypted-tbn2.gstatic.com/images?q=tbn:ANd9GcQ_eDSUnE0X6Qh1a3BFPHAFOervzPReZQRjpXQvrMpWXl225_njOgb9uL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944" y="2051645"/>
            <a:ext cx="936104" cy="1696690"/>
          </a:xfrm>
          <a:prstGeom prst="rect">
            <a:avLst/>
          </a:prstGeom>
          <a:noFill/>
        </p:spPr>
      </p:pic>
      <p:pic>
        <p:nvPicPr>
          <p:cNvPr id="161796" name="Picture 4" descr="https://encrypted-tbn2.gstatic.com/images?q=tbn:ANd9GcQ_eDSUnE0X6Qh1a3BFPHAFOervzPReZQRjpXQvrMpWXl225_njOgb9uL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1691605"/>
            <a:ext cx="936104" cy="1696689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024088" y="2771725"/>
            <a:ext cx="5976664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2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Oskary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zdobyły filmy : „Tango” i „Piotruś i wilk” 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1798" name="Picture 6" descr="http://img.interia.pl/rozrywka/nimg/c/d/muz2989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568" y="3203773"/>
            <a:ext cx="2373684" cy="1656184"/>
          </a:xfrm>
          <a:prstGeom prst="rect">
            <a:avLst/>
          </a:prstGeom>
          <a:noFill/>
        </p:spPr>
      </p:pic>
      <p:pic>
        <p:nvPicPr>
          <p:cNvPr id="161800" name="Picture 8" descr="http://zwierciadlo.pl/wp-content/uploads/2011/08/tango-340x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592" y="899517"/>
            <a:ext cx="2160240" cy="1728192"/>
          </a:xfrm>
          <a:prstGeom prst="rect">
            <a:avLst/>
          </a:prstGeom>
          <a:noFill/>
        </p:spPr>
      </p:pic>
      <p:pic>
        <p:nvPicPr>
          <p:cNvPr id="161802" name="Picture 10" descr="https://encrypted-tbn3.gstatic.com/images?q=tbn:ANd9GcSoUE93j6_vNfH0syteAvHrYBa-WcfAOkOLkEcqXkBx_fYLr-9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6056" y="4067869"/>
            <a:ext cx="39604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63198" y="486075"/>
            <a:ext cx="7920880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Ponad </a:t>
            </a:r>
            <a:r>
              <a:rPr lang="pl-PL" sz="2800" b="1" dirty="0" smtClean="0">
                <a:latin typeface="Andalus" pitchFamily="18" charset="-78"/>
                <a:cs typeface="Andalus" pitchFamily="18" charset="-78"/>
              </a:rPr>
              <a:t>1400</a:t>
            </a:r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 filmów powstało w </a:t>
            </a:r>
            <a:r>
              <a:rPr lang="pl-PL" sz="2800" dirty="0" err="1" smtClean="0">
                <a:latin typeface="Andalus" pitchFamily="18" charset="-78"/>
                <a:cs typeface="Andalus" pitchFamily="18" charset="-78"/>
              </a:rPr>
              <a:t>SE-MA-FORZE</a:t>
            </a:r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od początku jego istnienia.</a:t>
            </a:r>
            <a:endParaRPr lang="pl-PL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35856" y="6084093"/>
            <a:ext cx="10009112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ndalus" pitchFamily="18" charset="-78"/>
                <a:cs typeface="Andalus" pitchFamily="18" charset="-78"/>
              </a:rPr>
              <a:t>Kilkaset</a:t>
            </a:r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 nagród i wyróżnień otrzymało studio za swoje filmy.</a:t>
            </a:r>
            <a:endParaRPr lang="pl-PL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32400" y="4499917"/>
            <a:ext cx="6480720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Zrealizowano około</a:t>
            </a:r>
          </a:p>
          <a:p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2800" b="1" dirty="0" smtClean="0">
                <a:latin typeface="Andalus" pitchFamily="18" charset="-78"/>
                <a:cs typeface="Andalus" pitchFamily="18" charset="-78"/>
              </a:rPr>
              <a:t>800</a:t>
            </a:r>
            <a:r>
              <a:rPr lang="pl-PL" sz="2800" dirty="0" smtClean="0">
                <a:latin typeface="Andalus" pitchFamily="18" charset="-78"/>
                <a:cs typeface="Andalus" pitchFamily="18" charset="-78"/>
              </a:rPr>
              <a:t> filmów lalkowych.</a:t>
            </a:r>
            <a:endParaRPr lang="pl-PL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2818" name="Picture 2" descr="http://czasdzieci.pl/pliki/wydarzenia/f_w_9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2195661"/>
            <a:ext cx="4991100" cy="3743325"/>
          </a:xfrm>
          <a:prstGeom prst="rect">
            <a:avLst/>
          </a:prstGeom>
          <a:noFill/>
        </p:spPr>
      </p:pic>
      <p:pic>
        <p:nvPicPr>
          <p:cNvPr id="162820" name="Picture 4" descr="http://d.naszemiasto.pl/k/r/ac/17/4c9a9e7a83b7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1259557"/>
            <a:ext cx="3597055" cy="29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 zapamiętaliście?</a:t>
            </a:r>
            <a:endParaRPr lang="pl-PL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1. Jak nazywa się pionier polskiej animacji lalkowej?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2. Od którego filmu liczy się historia studia </a:t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SE-MA-FOR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? (podaj rok jego powstania)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3. Z jakich materiałów wykonywane były pierwsze lalki?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4. Wymień 3 bajki stworzone w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SE-MA-FORZE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5. Gdzie znajduje się pomnik Misia Uszatka?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6. Ile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O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skarów zdobyły filmy animowane wyprodukowane w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SE-MA-FORZE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?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7. Jaką nazwę nosi szlak turystyczny śladami postaci z bajek?</a:t>
            </a:r>
          </a:p>
          <a:p>
            <a:pPr>
              <a:buNone/>
            </a:pP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41363" y="700088"/>
            <a:ext cx="8609012" cy="620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200" dirty="0">
                <a:latin typeface="Andalus" pitchFamily="18" charset="-78"/>
                <a:cs typeface="Andalus" pitchFamily="18" charset="-78"/>
              </a:rPr>
              <a:t>                         Kino Zenona Wasilewskiego </a:t>
            </a: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3200" dirty="0"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200" dirty="0">
                <a:latin typeface="Andalus" pitchFamily="18" charset="-78"/>
                <a:cs typeface="Andalus" pitchFamily="18" charset="-78"/>
              </a:rPr>
              <a:t>oscylowało wokół tematów baśniowo – legendowych. Sam autor czerpał inspiracje z folkloru ludowego, jednakże nadawał on swoim filmom nieco żartobliwy ton. Laureat wielu nagród festiwalowych.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738" y="720725"/>
            <a:ext cx="1657350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toteka.fn.org.pl/public/cache/1-F-3136-1-137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683493"/>
            <a:ext cx="2901497" cy="432048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 rot="1094787">
            <a:off x="5899962" y="784178"/>
            <a:ext cx="39604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Zdjęcia z bajek stworzonych przez Zenona Wasilewskiego.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6" name="Picture 6" descr="http://fototeka.fn.org.pl/public/cache/1-F-3302-20-137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224" y="3635821"/>
            <a:ext cx="2284036" cy="3384376"/>
          </a:xfrm>
          <a:prstGeom prst="rect">
            <a:avLst/>
          </a:prstGeom>
          <a:noFill/>
        </p:spPr>
      </p:pic>
      <p:pic>
        <p:nvPicPr>
          <p:cNvPr id="15368" name="Picture 8" descr="http://fototeka.fn.org.pl/public/cache/1-F-3362-5-137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168" y="1259557"/>
            <a:ext cx="3288361" cy="2160240"/>
          </a:xfrm>
          <a:prstGeom prst="rect">
            <a:avLst/>
          </a:prstGeom>
          <a:noFill/>
        </p:spPr>
      </p:pic>
      <p:pic>
        <p:nvPicPr>
          <p:cNvPr id="15370" name="Picture 10" descr="http://fototeka.fn.org.pl/public/cache/1-F-3435-7-137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560" y="3347789"/>
            <a:ext cx="2579364" cy="3934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168" y="467469"/>
            <a:ext cx="3672408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488" y="5219997"/>
            <a:ext cx="284797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41363" y="700088"/>
            <a:ext cx="8609012" cy="620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5900" indent="-2159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dirty="0">
                <a:latin typeface="Andalus" pitchFamily="18" charset="-78"/>
                <a:cs typeface="Andalus" pitchFamily="18" charset="-78"/>
              </a:rPr>
              <a:t>Pionier polskiej </a:t>
            </a: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l-PL" sz="2400" dirty="0" smtClean="0">
                <a:latin typeface="Andalus" pitchFamily="18" charset="-78"/>
                <a:cs typeface="Andalus" pitchFamily="18" charset="-78"/>
              </a:rPr>
            </a:b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animacji lalkowej.</a:t>
            </a:r>
            <a:br>
              <a:rPr lang="pl-PL" sz="2400" dirty="0" smtClean="0">
                <a:latin typeface="Andalus" pitchFamily="18" charset="-78"/>
                <a:cs typeface="Andalus" pitchFamily="18" charset="-78"/>
              </a:rPr>
            </a:br>
            <a:endParaRPr lang="pl-PL" sz="2400" dirty="0">
              <a:latin typeface="Andalus" pitchFamily="18" charset="-78"/>
              <a:cs typeface="Andalus" pitchFamily="18" charset="-78"/>
            </a:endParaRPr>
          </a:p>
          <a:p>
            <a:pPr marL="215900" indent="-2159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dirty="0">
                <a:latin typeface="Andalus" pitchFamily="18" charset="-78"/>
                <a:cs typeface="Andalus" pitchFamily="18" charset="-78"/>
              </a:rPr>
              <a:t>Twórca pierwszego </a:t>
            </a:r>
          </a:p>
          <a:p>
            <a:pPr marL="215900" indent="-215900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   filmu </a:t>
            </a: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animowanego</a:t>
            </a:r>
            <a:r>
              <a:rPr lang="pl-PL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pl-PL" sz="2400" dirty="0">
                <a:latin typeface="Andalus" pitchFamily="18" charset="-78"/>
                <a:cs typeface="Andalus" pitchFamily="18" charset="-78"/>
              </a:rPr>
            </a:br>
            <a:r>
              <a:rPr lang="pl-PL" sz="2400" dirty="0">
                <a:latin typeface="Andalus" pitchFamily="18" charset="-78"/>
                <a:cs typeface="Andalus" pitchFamily="18" charset="-78"/>
              </a:rPr>
              <a:t> „</a:t>
            </a:r>
            <a:r>
              <a:rPr lang="pl-PL" sz="2400" b="1" u="sng" dirty="0">
                <a:latin typeface="Andalus" pitchFamily="18" charset="-78"/>
                <a:cs typeface="Andalus" pitchFamily="18" charset="-78"/>
              </a:rPr>
              <a:t>Za króla Krakusa</a:t>
            </a:r>
            <a:r>
              <a:rPr lang="pl-PL" sz="2400" b="1" u="sng" dirty="0" smtClean="0">
                <a:latin typeface="Andalus" pitchFamily="18" charset="-78"/>
                <a:cs typeface="Andalus" pitchFamily="18" charset="-78"/>
              </a:rPr>
              <a:t>”.</a:t>
            </a:r>
            <a:br>
              <a:rPr lang="pl-PL" sz="2400" b="1" u="sng" dirty="0" smtClean="0">
                <a:latin typeface="Andalus" pitchFamily="18" charset="-78"/>
                <a:cs typeface="Andalus" pitchFamily="18" charset="-78"/>
              </a:rPr>
            </a:br>
            <a:r>
              <a:rPr lang="pl-PL" sz="1200" i="1" u="sng" dirty="0" smtClean="0">
                <a:hlinkClick r:id="rId5"/>
              </a:rPr>
              <a:t>http://www.youtube.com/watch?v=tlLfm1jtecQ&amp;list=WLG4Jdiw0_fPnHEwGTABbuWmtiRqsC818i</a:t>
            </a:r>
            <a:r>
              <a:rPr lang="pl-PL" sz="1200" i="1" dirty="0" smtClean="0">
                <a:hlinkClick r:id="rId5"/>
              </a:rPr>
              <a:t> </a:t>
            </a:r>
            <a:endParaRPr lang="pl-PL" sz="1200" dirty="0" smtClean="0"/>
          </a:p>
          <a:p>
            <a:pPr marL="215900" indent="-215900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1400" dirty="0" smtClean="0">
                <a:latin typeface="Andalus" pitchFamily="18" charset="-78"/>
                <a:cs typeface="Andalus" pitchFamily="18" charset="-78"/>
              </a:rPr>
              <a:t>     (Link do filmu, trwa 14 minut)</a:t>
            </a:r>
            <a:br>
              <a:rPr lang="pl-PL" sz="1400" dirty="0" smtClean="0">
                <a:latin typeface="Andalus" pitchFamily="18" charset="-78"/>
                <a:cs typeface="Andalus" pitchFamily="18" charset="-78"/>
              </a:rPr>
            </a:br>
            <a:r>
              <a:rPr lang="pl-PL" sz="1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pl-PL" sz="1400" dirty="0" smtClean="0">
              <a:latin typeface="Andalus" pitchFamily="18" charset="-78"/>
              <a:cs typeface="Andalus" pitchFamily="18" charset="-78"/>
            </a:endParaRPr>
          </a:p>
          <a:p>
            <a:pPr marL="215900" indent="-21590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Inicjator </a:t>
            </a:r>
            <a:r>
              <a:rPr lang="pl-PL" sz="2400" dirty="0">
                <a:latin typeface="Andalus" pitchFamily="18" charset="-78"/>
                <a:cs typeface="Andalus" pitchFamily="18" charset="-78"/>
              </a:rPr>
              <a:t>powstania Oddziału </a:t>
            </a:r>
            <a:br>
              <a:rPr lang="pl-PL" sz="2400" dirty="0">
                <a:latin typeface="Andalus" pitchFamily="18" charset="-78"/>
                <a:cs typeface="Andalus" pitchFamily="18" charset="-78"/>
              </a:rPr>
            </a:br>
            <a:r>
              <a:rPr lang="pl-PL" sz="2400" dirty="0">
                <a:latin typeface="Andalus" pitchFamily="18" charset="-78"/>
                <a:cs typeface="Andalus" pitchFamily="18" charset="-78"/>
              </a:rPr>
              <a:t>Filmów Kukiełkowych w Łodzi,</a:t>
            </a:r>
            <a:br>
              <a:rPr lang="pl-PL" sz="2400" dirty="0">
                <a:latin typeface="Andalus" pitchFamily="18" charset="-78"/>
                <a:cs typeface="Andalus" pitchFamily="18" charset="-78"/>
              </a:rPr>
            </a:br>
            <a:r>
              <a:rPr lang="pl-PL" sz="2400" dirty="0">
                <a:latin typeface="Andalus" pitchFamily="18" charset="-78"/>
                <a:cs typeface="Andalus" pitchFamily="18" charset="-78"/>
              </a:rPr>
              <a:t> z którego zrodziło się znane</a:t>
            </a:r>
            <a:br>
              <a:rPr lang="pl-PL" sz="2400" dirty="0">
                <a:latin typeface="Andalus" pitchFamily="18" charset="-78"/>
                <a:cs typeface="Andalus" pitchFamily="18" charset="-78"/>
              </a:rPr>
            </a:br>
            <a:r>
              <a:rPr lang="pl-PL" sz="2400" dirty="0">
                <a:latin typeface="Andalus" pitchFamily="18" charset="-78"/>
                <a:cs typeface="Andalus" pitchFamily="18" charset="-78"/>
              </a:rPr>
              <a:t> na całym świecie studio </a:t>
            </a:r>
            <a:r>
              <a:rPr lang="pl-PL" sz="2400" b="1" u="sng" dirty="0" err="1" smtClean="0">
                <a:latin typeface="Andalus" pitchFamily="18" charset="-78"/>
                <a:cs typeface="Andalus" pitchFamily="18" charset="-78"/>
              </a:rPr>
              <a:t>SE-MA-FOR</a:t>
            </a:r>
            <a:r>
              <a:rPr lang="pl-PL" sz="2400" dirty="0">
                <a:latin typeface="Andalus" pitchFamily="18" charset="-78"/>
                <a:cs typeface="Andalus" pitchFamily="18" charset="-78"/>
              </a:rPr>
              <a:t>.</a:t>
            </a:r>
            <a:endParaRPr lang="pl-PL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http://1.fwcdn.pl/po/23/14/222314/7361512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448" y="2915741"/>
            <a:ext cx="3291279" cy="21674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 i="0" dirty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i="0" dirty="0">
                <a:latin typeface="Andalus" pitchFamily="18" charset="-78"/>
                <a:cs typeface="Andalus" pitchFamily="18" charset="-78"/>
              </a:rPr>
              <a:t>1947</a:t>
            </a:r>
            <a:r>
              <a:rPr lang="pl-PL" sz="2400" b="0" i="0" dirty="0">
                <a:latin typeface="Andalus" pitchFamily="18" charset="-78"/>
                <a:cs typeface="Andalus" pitchFamily="18" charset="-78"/>
              </a:rPr>
              <a:t> (dwa lata po zakończeniu II wojny światowej) premierę miał film „</a:t>
            </a:r>
            <a:r>
              <a:rPr lang="pl-PL" sz="2400" i="0" u="sng" dirty="0">
                <a:latin typeface="Andalus" pitchFamily="18" charset="-78"/>
                <a:cs typeface="Andalus" pitchFamily="18" charset="-78"/>
              </a:rPr>
              <a:t>Za króla Krakusa</a:t>
            </a:r>
            <a:r>
              <a:rPr lang="pl-PL" sz="2400" b="0" i="0" dirty="0">
                <a:latin typeface="Andalus" pitchFamily="18" charset="-78"/>
                <a:cs typeface="Andalus" pitchFamily="18" charset="-78"/>
              </a:rPr>
              <a:t>” i właśnie od tego filmu liczy się historia </a:t>
            </a:r>
            <a:r>
              <a:rPr lang="pl-PL" sz="2400" b="0" i="0" dirty="0" smtClean="0">
                <a:latin typeface="Andalus" pitchFamily="18" charset="-78"/>
                <a:cs typeface="Andalus" pitchFamily="18" charset="-78"/>
              </a:rPr>
              <a:t>studia </a:t>
            </a:r>
            <a:r>
              <a:rPr lang="pl-PL" sz="2400" b="1" i="0" dirty="0" err="1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SE-MA-FOR</a:t>
            </a:r>
            <a:r>
              <a:rPr lang="pl-PL" sz="2400" b="1" i="0" dirty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0" i="0" dirty="0">
                <a:latin typeface="Andalus" pitchFamily="18" charset="-78"/>
                <a:cs typeface="Andalus" pitchFamily="18" charset="-78"/>
              </a:rPr>
              <a:t>Ciekawostką jest fakt, że swoją pracownię urządził we własnym mieszkaniu </a:t>
            </a:r>
            <a:r>
              <a:rPr lang="pl-PL" sz="2400" b="0" i="0" dirty="0" smtClean="0">
                <a:latin typeface="Andalus" pitchFamily="18" charset="-78"/>
                <a:cs typeface="Andalus" pitchFamily="18" charset="-78"/>
              </a:rPr>
              <a:t>przy </a:t>
            </a:r>
            <a:r>
              <a:rPr lang="pl-PL" sz="2400" b="0" i="0" dirty="0">
                <a:latin typeface="Andalus" pitchFamily="18" charset="-78"/>
                <a:cs typeface="Andalus" pitchFamily="18" charset="-78"/>
              </a:rPr>
              <a:t>ul. Radwańskiej. </a:t>
            </a:r>
            <a:endParaRPr lang="pl-PL" sz="2400" b="0" i="0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100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100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100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1100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4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1100" dirty="0" smtClean="0">
                <a:latin typeface="Andalus" pitchFamily="18" charset="-78"/>
                <a:cs typeface="Andalus" pitchFamily="18" charset="-78"/>
              </a:rPr>
              <a:t>                                    Lalki posiadają swoją  niewidoczną, mechaniczną duszę</a:t>
            </a:r>
            <a:r>
              <a:rPr lang="pl-PL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pl-PL" sz="2400" b="0" i="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/>
        </p:spPr>
        <p:txBody>
          <a:bodyPr lIns="0" tIns="3528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Jak to się wszystko zaczęło? </a:t>
            </a:r>
          </a:p>
        </p:txBody>
      </p:sp>
      <p:pic>
        <p:nvPicPr>
          <p:cNvPr id="11266" name="Picture 2" descr="http://www.qlturka.pl/projects/qlturka/resources/cms/galleries/676dde80853a80abfae2c84764e6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4787949"/>
            <a:ext cx="3312368" cy="22060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192" y="323453"/>
            <a:ext cx="2690813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2843733"/>
            <a:ext cx="4394200" cy="333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12" y="467469"/>
            <a:ext cx="1847850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 rot="20719756">
            <a:off x="-27529" y="801644"/>
            <a:ext cx="640871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Pierwsze lalki wykonywane były między innymi z : drewna, gipsu, drutu, gumy a nawet chleba.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Picture 2" descr="https://encrypted-tbn2.gstatic.com/images?q=tbn:ANd9GcRR6fN6gKDjTJJgpSbyEQMmAgwXQWhD43y3zgcyulI5v-4iyuDA4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0432" y="3203773"/>
            <a:ext cx="2808312" cy="41441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41363" y="7445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1363" y="700088"/>
            <a:ext cx="8609012" cy="620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200" dirty="0">
                <a:latin typeface="Andalus" pitchFamily="18" charset="-78"/>
                <a:cs typeface="Andalus" pitchFamily="18" charset="-78"/>
              </a:rPr>
              <a:t>To w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SE-MA-FORZE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powstały bardzo popularne 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bajki dla dzieci. Ich bohaterowie czekają na Ciebie w różnych zakątkach Łodzi.</a:t>
            </a:r>
            <a:endParaRPr lang="pl-PL" sz="3200" dirty="0">
              <a:latin typeface="Andalus" pitchFamily="18" charset="-78"/>
              <a:cs typeface="Andalus" pitchFamily="18" charset="-78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833438"/>
            <a:ext cx="2447925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216" y="4643933"/>
            <a:ext cx="1847850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8488" y="900113"/>
            <a:ext cx="135255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464" y="4859957"/>
            <a:ext cx="2619375" cy="174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0538" y="900113"/>
            <a:ext cx="1990725" cy="193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 descr="data:image/jpeg;base64,/9j/4AAQSkZJRgABAQAAAQABAAD/2wCEAAkGBxQSEhUUEhQUFRUXFhgWFRUUFhgXFBQXFBcXFxQUFRQYHCggGB0lHBQUITEiJSkrLi4uFx8zODMsNygtLisBCgoKDg0OGxAQGywkICUsLCwsLSwsLSwsLCwsLCwsLCwsLCwsLCwsLCwsLCwsLCwsLCwsLCwsLCwsLCwsLCw3LP/AABEIAK4BIQMBIgACEQEDEQH/xAAbAAACAwEBAQAAAAAAAAAAAAAEBQIDBgcBAP/EAEAQAAEDAQUGAwUFCAEEAwAAAAEAAhEDBAUSITEiQVFhcYEGMpETI0KhwRRScrHRBxUzYoKS4fCiJFPC8TRDg//EABoBAAMBAQEBAAAAAAAAAAAAAAECAwQABQb/xAArEQACAgEEAQQABQUAAAAAAAAAAQIRAxIhMTIEEyJBUQUzYaHBFFJxkfD/2gAMAwEAAhEDEQA/AGRGSWuCauGSWuC83yPg24yooywjI/7uQ0I2wjI/7uU8PdDz4Ft2D3nqnDxkld2j3nqnJGS2ITLyJiF5CuLVEheeypbYBql0e+/r+qa3eMz2S5w98fx/VbMX5YsezHJalRCcOCVQk8jhCYyICIsQ2uyrhXWQbXZRx9kUnwe3mPdu6fVA3K8BzpIEgRJA9Eu8X34WTQpRige0d90HMNbziDPPmsJaidZJ6rY5bixXsOoWkbR6qAC55c/iGpRcA4lzN7Sch04Lodnqh7A9uhE/+1kyQae5SLTWxfZfMFX4jvL7NZ3VA0OOTQCYEuMSemZ7IM37Qpuzfi5MGL56fNK/Et+UrTZ3UmtqBxLSCQ0DZM5w47pVsDSjuTnFt7FfhG/hVqhr4a7MCND66LT24bXZchaX0nB0EEGQf8roFm8TMqBpeC3IbQzBO+RqOmaOXqGLcpbjeFZQG0ELZ7bTeYY9pPAa+hRtAZhZFyUfBZeA927os/Zx7w/h+q0t4j3buizlD+Ieg/NbpITH0ZTbPMVW1WWvzFVtWOfZlI8FVr8vdX3eMiqLUNnuibtGvZK+Ascs0HRfEKTG5DovYUxGyshQKtcFAtRoFkFAqzCokI0cQlfKWBfLqYDRuGRSyE2IyKWALV5PwTxFZCMsQyKHIRdhbkVLC/eh58C6wD3vqnLhklNhHvR1KckZLahMvKFBC8cFbC8LV575Kllg1KAe33x/GPzCZ2EZnogKrffH8Q+i14vyxF2Y3cMkphOS1KoS+RwhcZEBXWRu0oQrrINrso437kUlwc0vaoX16rjqaj/k4gD0AQFobslabxhdZpVy8DYqnEDuDz52nnO1/VyWbtDsIlXlamPGnAUBspwy1PLGsLjgAybOXpvS2k3NH0WpsjFxouYrmtXrGq5izM0JFRpA5ESOBQb7C5suouLeLTp802DVCy2pjyWtcCRqPzjimhKS4BKMXyOfDV2Pb72qQSRstAAAnV0DitHRGY6pRcFolpYfhzH4SdOx/NOaWo6hJdyJSVKi68B7t3RZxg94fwrTXgPdu6LND+Ifwj81tkJj6MGtZ2j0VbCp2vzFVsWKfZlI8ELV5e4RN2b+yFtPl7om69/ZK+DmPmaDoviF6zQdF4Qp2JRElQJU1BwTajqIqBKmVAo6gUeSvl9C+R1Ao1BGSWQm0JaQtHk8InjKyEZYRqhiEVYd/ZRw90UnwLrEPejqU6cMln321lF2N5gB2cZkSYmOC0rKrMIIzDmyD1C3xXJLNJJoUQvHNTCy2LHvgTCm+7hA2s5z7LF6E3ukP6sUB2EZnogbSPff1BNqNnLXGeGqXWoe97j6K+NNQphg7kxo8ZJVCcO0SqEnk8IXGRAV9kbtdlXCvsYzPRQxd0PLg+vSkHUnhwBEZgiQsozwzZ6oeXioA1pdDHwMgTvB4LX3gPdu6JZdlLF7Rv3mFv8AcCPqvQa3QsOjOO03adES20xGUk6AIb2ZGRyIyPIjVTo2Q1HBo3kD1MJWk3uDU1wa7w5cz7SZOwwGHOyJne1o3lbqweHrPTAApNcfvPGJx6zl6JDYatOx0W0mScM5zm4nMuPBLPE14WiowMZizc3E1hOJw+7IziY0XKEExJZZs3Nbw/Zngg0mDmwYHeoXO7f4Wq2Oo2amOiC72ZE6uEEOGgMAdYW68Je0bZmCtk+XHDJdgaXHCzE4kmBzRl7WcVqT2HeDHJwzafUIyXtaQIz9ysw1yvis3mHA+k/mFq6QzCyNx7Van3PbCVsaQzCwLsjZkLbf/Dd+FZf/AOw/h+q1VuHu3dFlnef+kfmtsyWPqwS1+YqtistfmKrYsU+zKx4K7T5e6Kuvf2Qtp8qLuka9kr4Cxn+8GjLhzVZvNv8ApXxruGmH5Kt9pf8Ay+gSCknXk3goOvIcFW60VOI+SrdaKvEfJE4tN5Dh+ardeP8AKfQql1asfiHyVbnVvvo0cE/vA/dPoV8g8Vf7/wDvovl1CnTqdGWkjP8A3NQtdCnsgCMpMI6i1rcwcolLLe8QYBC9PI4R2kYYuT4A7cwMBM7IEkxokjfEzGCoMJJE4cOh4E8EZ4hvdtOkKQLcdQaE5wMisWxsmBEnLMgfmpLFGMrQZ5JaSi9HuIa4zOcmeOeiceDb7cx3s3GacTiJzp8hyPBaGw3DQfTpGpTGIAOMyWvmRmDvCBt/hlgqOdSbgafg3TxVXa3QkFfJsrU5zWAgfi45r5lURpnr0QtjcKlPA3EHU2jETm0ujIAnXRe2GhsZHfnPMoZJS03EeKV7hptLS0ZJDax709Qn7GloyDe+XzSK1OmpPMIyvTuVwdmNiEqITcjJK4WbyeEPjIgIixjM9FVCusmqhi7oefVkrwb7t3RAXK3ad0H5plbR7t3RA3P53dPqt75Eh0ZzPxvdnsbW+BDKhNRvDaO2OzifUJRYLRgex3BwPoV1fxLdDLUxzHZOBlj9S131B3j9Fyq8rvqUHmnVbhI9HD7zTvCTUpM6qRoa1oLnSd5WqsVubGPZEDN0CQBxPRc+slpDgGkw4aGYnvxW+8O2Sy1GSAXuEYm1TiLSODdANdAikTaArt8RhxycSSScIa4nXKAAtFWtpZSNR4LQGkwdchll6IynTYwbIa0b4AGSzFvtLrZU9nS/hNO1U3Ojh+m/JGctKs6MbZT4Wsnmedwwjmfi+i0tEZhVUKLWNDWiABA/U81fQGYWFdkaZPYst4927osu7z/0/Vau3D3buhWVqjb/AKfqt0xcfRgNr8xVTFdbPMqWLDPsyseCu0+VG3PqegQdo8pRdzDaPRK+AscNsDSJzzzXxu5vNG0BsjopEKQli82BvNQNiaj3BVuCIQI2RvBQNlbwRbgoOCItgv2VvBfIiF8idZr2WsHIkAgDvxVdY7IIiNeqUeJbZ7GjVe12A4CAeZECOeaX+BbdVrsa+oQ1jRhAGryMsRJ035L1ZVtZh0tD82OiXOeWh5eA6XDFECNmfKs7fXg5td1R7HBuy002tAgEDbLuvyWmeQ5xjLopWek19J9N+TXAtyycA4RkdxSQyRlJxC4OrMb4HvFnszR9q4vY6QyqRDtxFJ28cs1rKz2nEQHEiNkjPnCU2rwVZsVA02lgpuxOIJJeGjITORmPmnMPa/3mbI2aogFp+7UHDg4d06j8HNGfoXxTOJ1J5a3Jrw4kHEDoQYgo19skGNknOW6ZaZdVkL3pMx2hmHZfVJxTwM5d5Q1G1va3C17g0aSc1CSmpbMOuBurNanuMOcSIXlonHnySnw1eWNwY8tDoyM+Y8Oqd25kP7BGDlp9xfE46thtuSohNm6JW/VT8nhHY+WfK6yDa7KlEWTzdlnxd0UlwWW0bDuiAuobbvw/VMLb5HdEmo2+nSf7x7Gy3LE4CV6DJw6MNr+Y9VmfEtdlam6k1rXmYxvBw03aSyM8Xy6q6/L6q5iy0/auPxgtLG9ido/JDWOx1XU24mOLzBflniOsxzlZY6dbba/2GVqKOdWqi6m8scMx6EbiORU7JaarTNMvaeLSQumVPCTa7QKp9mR5XiMWeok5EclbQ/Z5TA2bQTvzY05cxiWm74JL9WYJ1ttVURUquw7xln1j6ro/gHw48UxVrPeGHOnSnZIPxuB47gI4oy6/BFCm4Oe51Uj4XQGcjhGZ6EwtXiT48TbuZ2TLFKoCi+LDG2wZfEBu/mS2gNoK/wAc3m+hQaaZguqtbPLC4weRiFn7q8Qsc5ramwfvTsE9d3dQzwjHIqHxOThuaG2jYd0Kytfzj8P1C1tqGw78J/JZO0DaH4T+YVJj4+rF1q8xVTVdbPMVQ1YZ9mWjwQr+Uou5fMeiFr+Uoq5/N2SvgLNPZvKFMhQs3lCqt1sbSbidMcuSmhUrLXBUvCW1vETASP8ASq6l9tHfumUWOsUvoYuVZS/98Axlr1URecugDdPaSPojoYPSl9B8L5Lv3n09V6m0M705Ft8tNoYRUJdGYEwJ3FJ7jviqzBQpsDMI2i/OeJjfJKdu07LAV7VVp1S8PLXh2RG6NAAtqtmKTSR1I22qxjRVY0SZxCRDeGYzKc2EUyA5j5PCZGeoK4zar8r1nN9tWeRIHAAEidkQNy7TcloY6m0NLTAGgjdqmSpgTtBBJg+oH5qLbYHNIPDdv7KVaWjZzJ0H6lJXVq1OnUqFklomJG1GZjhvSQlkT9xTSnwYG1NLaj24XNhxhrtQJynsqgE08O2017RXeRiD4dyG4AAp8+76Z+BvopzzJSaJPx2+GZOxjC5pGuJsT1XQrx846BAXVd9NjpDBManM/NHWsZjoqRkpK0UwQcZUxu3QJY4ZpqzTsljxmp+R1Q0OWRCvsvm7KlXWXzdlnxd0PPgutg2HdCue+IaTXkNyxzrMEDnxW08TXo2zWd9R2fwsbvc93lH1PIFcz9u51N9Uk+09lOIahzwcxw1yW7KtqQmOVId3dc7Mpe/s6E+s1gpgearPEVXfkldy33UqVKBDnNptou9sMpdUbSc5+usQ31WrsN5ONNpkuFJjHV6hAD34mYoa3Sc88+i85+HNvv8AsX9alwCPsjI2alccZeDny2VZdllAfOJzozAMfQJxbbW0sIAmHtZiwgtDpaSM+XLeoXjZWtLXMAbDs44aH5ox8OeOanadE5ZlKNPYNa5WAocFXMK9uLPPE3jaye1sdUDzMAqt/wDzMkf24h3XKqdXJdstFIPa5jtHNLT0cCD+a4VWpupPdTfIcxxa6RGbTEwdxie6z+TDhmvxZ1saW57/AHUh7N8upkQJMuZzby5eiOrVA4tLSCC0wR2WQp1UbY7WWHLMcN3OOBWXW1szZpVbDO2eZUtU61UOMjh3HIqDFGXIq4I1vKUTdHm/pQ9XylEXQdvsl+Asc1bfgaGgZ/IJLbX4sb3PGVOo3Ad5c3I9RCKtZ2kjtTQ58a5fPQJIS0uxscFLkLs7AKTWFrHwJxHFik5STiC8+zlrWCKTg0BvkIcY4ux65oS32duLZEQBMnfvBhUNpAQcOYP3pB4wFf15ff7FfQh/zCKxLazamHZDS0sa0tZtAtBzJkiZ7IV1zMgF9czAE4gJ+afXfd0MnbGIEEHMEKqtctJjHFtISGkg84yR/qW9v4B6EFv/ACJv3BS++/8AuXyTfZrR9/8A5r1W939xK4/2nRHDJYO3uxVDLY2lu6o2TGsGFz+tZ3GkarjHLfIMR8k0XRgmm+CinRBqRIIBz7cVorovarZnuqBz6jTALJmAOE6QldjpBoE9TzTWlUp5bMdDr1VORU6NfdHjbGXTRq67MxpA1O7eoX4W2tj2NeWlxkAO0cNxjULNPt+ARTAA+Z7oEWtwMyZXKVBf6DjwDZC19ZrxBaQ0jmJWyfZeaWeF6wqML4GKYcd5IGRKeuXn5e7NMeCN32YBx6Ly8hDh0+qKsOp6Ia9Ttjp9VowflgT94xp6Dolz9Uxo+UdErtFRrAXOIAG8rvI6oWOzZIK2z+b1VNF4c0OaZBEg9VfZhtBZ8fdDy4OZ/tIvU1bT7IHYojDHGo4S89hDexSuzWsDCJywgHeMo17hBXhaHGpVLvM6o8unODjOXY5IV1YzOXPgt046icWkb+7bcwDIgSXnTfWyqHTetBRtrDBxN0AjIAhoAaHNGTgIGq5fZ7W3ASHubUDgAxzRhc0gyQ4HUEaEb1ZTv17dwPdYJ+PlvaTL+pFnVn2sE4sbcziIDoaXfeLQdV6LeXua3E2MZdA3lzi47+JyC5tY7/e9zWhklxgCd57LeXLdLw8OqFp4BsnPuAljg8hypt0JKeNI1jQrWrxoVgC9yJ559CzPi3w5TtME7LyIbUGoI3O+8OXotSAhLx+HqhlVxHxtqRxO9buq2WpgrCD8Lh5Hji0/TUKuhV3rsV5WNlWm5lVjXtjRwnPiOB5hcrvjw8+gcVOajDOUbbevHqseTGb8c7I06pGaOoVQ7qkFntHNP/D92muSZLWNObhrJ0DVmcHdFnJVbJ1dCrbp846FWX7ZPs8SS5jpAdEEEbnc1C5nAvHQpZRceRLTVoZV2U52sM84lUGjQmdieoTF1McB6KPswNw9FI5NoWmy0DPlz1zGarrWGgRrEaQdJTbCo4AjYdUvsFFra0AY53blVUtDDq4o5zVW5q4Gpiz2NDgF8mML5GwHz9FkvErg2lEandlnqta8ZFZ697B7ZoHAg/qtLaUk2RirTEdGpLQeSIa9V3tYm0mtLSQJg9dUuFRsTidPDFC0QakrRCUaY1qVVS6u3iPVLnPZOeY4lxOassTmOqMbLW4nAExkJMJmgI6V4MaRSB3OJI6aBaVKLFUpswtDmgNEDMDTujq1raGPc0tIa0uMEHQTnHReZK2zWuBhYdT0Qt7ecfhSfwxfL6gDngDHOHOZjVR8YXiA0HFhyzAOee4ncteDq4k29MrGVu8QU6TA1kPqREA7LfxO+gzWLvG+JdL3Ynbmjyt+g7pLa7e6NQxvPKegG0fkgfaaEMLpMB1TZZP4R9VRqxa+zbeEb9xPNJ2js2RoHb2zvkZ9ua2tlG0FxavWqsc04swQ4BsANg5Quu+G7f7djX6OiHjg4a/r3UHCppj3tRm/GPgR1V7q9mLQXS6pScYBdqXMdoCeB371lbH4ItlR2EMY3m+o0D/jJ+S7RXGyehQF2jb7FbXyJFbNnM7d4GfZ6D6tSqwuYC4taCWwNwcYz7LImOJ9F2Px5/8AFr/0D1qMXMqVnJ0as7yU3Zpw4HkWwb4SvSy2Z5fVbVe7Rpa1uFg+LV0kroFi8c2AwMb2c303ADuAYXOTdz/uekKp1lLTDsly8hItL8Ob5Ovs8XWEiftVHuYPpCEq/tBsTdHvfn8NJ0dQXALnFgslJ4BJg6EJzQu+kNGg9c0X5f6Dw/CL+TV0/wBotmJhrLQ47gKbc/8AkmVkvk2kAimWNxfEQX5cmyBrxWPFFsRHpCd+FzGJvMH5EfQJV5U5NIOf8NhixOae6NBV8p6FZa2fD1+i1dXynoVlrUMgtEzBi4Zj7+uoTjpCHauaNHcwNxR3gq+WNa6nUIZtYgXGAcgC0k6HJE20Z9kqtF3BxxNOF2+BkeZCyeolIfTqjQ28S3iyoWsbhqNBxEiCJiAO2efNDXKNsRpBQNGwnV5E8W7+RyR90n3g6FSyS1bjKKiqQ+heKS8KgjiJUSrFByJxByrcriqyuOK18pQvUTiNUZHosZfF+ljiymBIyLjx4ALa1dD0WatN00TLnMHEnNam4prURV1sY22XnVqZOcSOG5AlF2sNLzgENnIKFJgJW1UlsQabZSApsyVrmZrXeDbgrVajazIp025OqPaCHTq1rT5jz3IOR2mjOWGlUquDabHPJyAaCfnu7roXh7w4bMHG0Plz2lps9PPI/wDcfoP91Wrp0Gsn2QDcUYnAAOdGWu7soPohoJPU/qseTNBbVZSKZiL2cLNUpuYWszGGk2SYHPgpeMTUFRjmYQyq0e8jFVB+4CfKNNI1RFO6mTUtBNTG52w4uzb0EQoX7VmwMcIf7N3s3YjqHHUEb5wpFk96r/BVK1uZSztpMf7wnHiggjFGRzPeN6bW/wBm1pa86jyjzcoCS0A50vedcsTuHIbzkvDaA3ya73OzP+FeWPU0xVSJgOEF0FxI11humXb5re+GbX7GqMWTH5O5H4XfQ9VzguJMySdd2o01Wsumt7YEh73RslpY0AkjlmUuZNVJfAE72Or1RsnofyQF2nb7FTug1Ps7RWaQ8DDnq4DyuI3GIGfBV3advstF2kwR6sR/tEfFmcJ1qUx1zLo/4j0WMsYyH+9FqP2ivn2VOdXl3ZrY/wDNIKNEYZHKRwKxZuT2Pw+PtsJpFWVqLXDMfr2UGUzuU3iASdwPbJQPXStCKw2dhgnmR65BNrPSjTLvqgbvobI35DJM6TdE0nuTgqCabk48O1PeHmB+f+SkrWprceVTt9Qjj7Il5ivDL/BranlPRZq2NyCfOfAPRIq2YXpzPnMXDENt83ZDhE27zdkMvOydi0OD0qN2fxB3U4ULqPvG9Sk+DmMr49r7Jwo+c5SNRkvLloVG0gKvm4Yi6BA1cdSTJ7pk3eviENW1C0RKgQpleEJQkCFWVaVW5E4hK+XsL5A4+qDI9Fnr4a40nhusfLepV78cB/DA6yl9uvwubhwNAdkdZjeFrcG2iKlRl/sVSJwOg56bl9YrM50w0noCtHaPENRzS1rGCQRMHLpmqbrvapRbhhm7UZ5COKvqdCbWKXWCpi8jv7SureGKb2UKbXkkAQJ+H+WFjh4hrfyD+n/K23hqhaKlIurH2bHQW7IDyOIBmOpU5qU1QRu0oO+6+CkeJ2R31+QKcmi0DX1S63WWnWbBOmYwzv5LPPx9CuUkNHcyF9ez93Te4ZBuQcRm/MDI70JYLOatgtdMAnAXOaOGB2Ia8gn14eCqVV7qr61XMgw3CMMCGtBcCYCY3ZdNKzNIaXEkyXPcNqcyCIA47lCWWEYqnbTRdRORVHD4t2gmd05eqGBJn1XWanhqxOM+xbDsyQ8saejco7KR8O2RvloU8oMkk6bwcyeiu/Pgvhk/Qb+TC+HfCNa1HFLWUwc3OMuIncwZ8czAXUPDtwUrKA1gJOZL3Zuk6xw7KmyURTzps9nlGINicXLWAY1QhvasMjUz6gadk+LKs2/0JOLia2oMigqFPCZKQNvat94qurfFXiT1y+i2WSTpF3iO5haS0h2FzZwuiRDokEdgufOvkU3uZUY4FjnMJEatJBy7LaG8qh0cVgfErP8AqqhOeOHz+IQfmCoyxp7s1+P5WTHtEZ0r/one/wDtP0ULffVP2bgMRLgWjZI1y1KVUSqr0Zsg8CoqEHI3/wBdlUfgZ0LzYxxa8lrgcLgQci0wdEwZe9EmPaN+f6LJE4qjyc5c49ZMymFEDgE08cUDH52SuEaJt70f+435/otN4eoOcW1YOAtkHiDoQNfVYKnnkN+X0WuZbqjWhoLgAIEOygZIY8absTyfOm46aW5sKhEEDgk77HUgwBoklO1VD8bv7ih3vqz539C4/qtbtnlxm4krQ7E6BqMiOBUBZ3cEtfZMycJk6kEie6pfY37i8T/MTChLDbKLJQ6+zu4IW6/4zepSqpYau55/uKKu1lWnUaXiROoMkZbwpywtLYKyWbEDNekJeL1ZvD/7ZXrb0YdG1P7YUPTl9D6kGqJKE/eTT8LvReOvBv3XeiPpy+jtSCHFQcqP3g3XC75fqqX3mB8Dvl+q5YpfR2pBeS+QP71b913yXyPpT+gakVVW4hm3sl1ay0pl46AkGOia1HgSYEjhlPVIbbbA8+Roz3a+q9BmONsrtNShMBpjlKBrFpOy0gc/orSZOp9Bkml3+Gqlel7Vr2gZgAkzlxhqWx0j7wVZm1bZTFQbIlwB0JaNkHuuoX1b2UWy8xwA8zjwAXMbhpGnaMJO00a9xyTS9PaOquLnYy74nOggHQQGwAOCWWX04tpbloQ1NGor1S5wxHCMIOHFoTnmPqvbC0NLiYiIGUjXhv1UKl34nug5wNwHlaAAXASe68u+yOZUeGOhxaMjJGvEzx+6vFcnknb3ZqcdKD30m4TsjqKYaR9VVSrBzcg4E7nSI6wChrTe9Nhioah3bLGx83Z+ivc1gYx21hOEAHOMstnEGjrCLg3u0In8FjGvggBsgiQHAx1yn1AXrvM0EgEkiMsXlOmfJQqOZBGYbkYwscMidGgD5kr2nVplzYNTLMAhobwEjMnXig8TYdVH1R7SQGbThrgBcRxnDIHcrEXjUqNrPYHNhriBiEb1r/YlzRliphw8ziwSOFKk1rY6krIeJB/1L8OWk89ZJPy7LT48XGRPJUke0bZU0IaT/Lw9UQLyA1Y7lMJAzInjryRlK8qg0dA4RP5r0UzM0NDerIzZA5fULK+JbSyq5jmaiWnKN4LTP9yd071qRow8JCBvq0CpSc0sAOTg4AZEbtNNfVNdhiqYnoBXWxs0ndJ9FRQxDUjdpzRdZpLHdD+SzNVI2J7CazCUzotQFgZiBjd9f/SZNkCcoT5ORIB9205qN5Z+ifupkSc/88knupucnSNOvH0TVlQDcZOeuXLcqYVsRzv3EqckZ5cz9F8WFwUKdecgDvnOPyC9Y8RMbPCTMjnKtRA8qMyzmf5Yj5715Ts5jV3eETSqMOgcJ6fNXMojcNTx/wB4I0Cxd9lIOckHpkrG0j8PzRD6RkDE71yyXlJjTx67+e9dQbPAw78Iz4iPyXrHGYJaRuP04KdRrW6g8+JCjgZqGxznPNdpOsiXDiOkqFZuWgByOaKY/IyJz7+qpe8Nl2eeRzJ9EaOsoDJyICpfZhumN+e/epvteeQgbs89eaJYCQHQI3STOaNHWAfYW8T6r1MoPBvzXy7S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04" name="AutoShape 4" descr="data:image/jpeg;base64,/9j/4AAQSkZJRgABAQAAAQABAAD/2wCEAAkGBxQSEhUUEhQUFRUXFhgWFRUUFhgXFBQXFBcXFxQUFRQYHCggGB0lHBQUITEiJSkrLi4uFx8zODMsNygtLisBCgoKDg0OGxAQGywkICUsLCwsLSwsLSwsLCwsLCwsLCwsLCwsLCwsLCwsLCwsLCwsLCwsLCwsLCwsLCwsLCw3LP/AABEIAK4BIQMBIgACEQEDEQH/xAAbAAACAwEBAQAAAAAAAAAAAAAEBQIDBgcBAP/EAEAQAAEDAQUGAwUFCAEEAwAAAAEAAhEDBAUSITEiQVFhcYEGMpETI0KhwRRScrHRBxUzYoKS4fCiJFPC8TRDg//EABoBAAMBAQEBAAAAAAAAAAAAAAECAwQABQb/xAArEQACAgEEAQQABQUAAAAAAAAAAQIRAxIhMTIEEyJBUQUzYaHBFFJxkfD/2gAMAwEAAhEDEQA/AGRGSWuCauGSWuC83yPg24yooywjI/7uQ0I2wjI/7uU8PdDz4Ft2D3nqnDxkld2j3nqnJGS2ITLyJiF5CuLVEheeypbYBql0e+/r+qa3eMz2S5w98fx/VbMX5YsezHJalRCcOCVQk8jhCYyICIsQ2uyrhXWQbXZRx9kUnwe3mPdu6fVA3K8BzpIEgRJA9Eu8X34WTQpRige0d90HMNbziDPPmsJaidZJ6rY5bixXsOoWkbR6qAC55c/iGpRcA4lzN7Sch04Lodnqh7A9uhE/+1kyQae5SLTWxfZfMFX4jvL7NZ3VA0OOTQCYEuMSemZ7IM37Qpuzfi5MGL56fNK/Et+UrTZ3UmtqBxLSCQ0DZM5w47pVsDSjuTnFt7FfhG/hVqhr4a7MCND66LT24bXZchaX0nB0EEGQf8roFm8TMqBpeC3IbQzBO+RqOmaOXqGLcpbjeFZQG0ELZ7bTeYY9pPAa+hRtAZhZFyUfBZeA927os/Zx7w/h+q0t4j3buizlD+Ieg/NbpITH0ZTbPMVW1WWvzFVtWOfZlI8FVr8vdX3eMiqLUNnuibtGvZK+Ascs0HRfEKTG5DovYUxGyshQKtcFAtRoFkFAqzCokI0cQlfKWBfLqYDRuGRSyE2IyKWALV5PwTxFZCMsQyKHIRdhbkVLC/eh58C6wD3vqnLhklNhHvR1KckZLahMvKFBC8cFbC8LV575Kllg1KAe33x/GPzCZ2EZnogKrffH8Q+i14vyxF2Y3cMkphOS1KoS+RwhcZEBXWRu0oQrrINrso437kUlwc0vaoX16rjqaj/k4gD0AQFobslabxhdZpVy8DYqnEDuDz52nnO1/VyWbtDsIlXlamPGnAUBspwy1PLGsLjgAybOXpvS2k3NH0WpsjFxouYrmtXrGq5izM0JFRpA5ESOBQb7C5suouLeLTp802DVCy2pjyWtcCRqPzjimhKS4BKMXyOfDV2Pb72qQSRstAAAnV0DitHRGY6pRcFolpYfhzH4SdOx/NOaWo6hJdyJSVKi68B7t3RZxg94fwrTXgPdu6LND+Ifwj81tkJj6MGtZ2j0VbCp2vzFVsWKfZlI8ELV5e4RN2b+yFtPl7om69/ZK+DmPmaDoviF6zQdF4Qp2JRElQJU1BwTajqIqBKmVAo6gUeSvl9C+R1Ao1BGSWQm0JaQtHk8InjKyEZYRqhiEVYd/ZRw90UnwLrEPejqU6cMln321lF2N5gB2cZkSYmOC0rKrMIIzDmyD1C3xXJLNJJoUQvHNTCy2LHvgTCm+7hA2s5z7LF6E3ukP6sUB2EZnogbSPff1BNqNnLXGeGqXWoe97j6K+NNQphg7kxo8ZJVCcO0SqEnk8IXGRAV9kbtdlXCvsYzPRQxd0PLg+vSkHUnhwBEZgiQsozwzZ6oeXioA1pdDHwMgTvB4LX3gPdu6JZdlLF7Rv3mFv8AcCPqvQa3QsOjOO03adES20xGUk6AIb2ZGRyIyPIjVTo2Q1HBo3kD1MJWk3uDU1wa7w5cz7SZOwwGHOyJne1o3lbqweHrPTAApNcfvPGJx6zl6JDYatOx0W0mScM5zm4nMuPBLPE14WiowMZizc3E1hOJw+7IziY0XKEExJZZs3Nbw/Zngg0mDmwYHeoXO7f4Wq2Oo2amOiC72ZE6uEEOGgMAdYW68Je0bZmCtk+XHDJdgaXHCzE4kmBzRl7WcVqT2HeDHJwzafUIyXtaQIz9ysw1yvis3mHA+k/mFq6QzCyNx7Van3PbCVsaQzCwLsjZkLbf/Dd+FZf/AOw/h+q1VuHu3dFlnef+kfmtsyWPqwS1+YqtistfmKrYsU+zKx4K7T5e6Kuvf2Qtp8qLuka9kr4Cxn+8GjLhzVZvNv8ApXxruGmH5Kt9pf8Ay+gSCknXk3goOvIcFW60VOI+SrdaKvEfJE4tN5Dh+ardeP8AKfQql1asfiHyVbnVvvo0cE/vA/dPoV8g8Vf7/wDvovl1CnTqdGWkjP8A3NQtdCnsgCMpMI6i1rcwcolLLe8QYBC9PI4R2kYYuT4A7cwMBM7IEkxokjfEzGCoMJJE4cOh4E8EZ4hvdtOkKQLcdQaE5wMisWxsmBEnLMgfmpLFGMrQZ5JaSi9HuIa4zOcmeOeiceDb7cx3s3GacTiJzp8hyPBaGw3DQfTpGpTGIAOMyWvmRmDvCBt/hlgqOdSbgafg3TxVXa3QkFfJsrU5zWAgfi45r5lURpnr0QtjcKlPA3EHU2jETm0ujIAnXRe2GhsZHfnPMoZJS03EeKV7hptLS0ZJDax709Qn7GloyDe+XzSK1OmpPMIyvTuVwdmNiEqITcjJK4WbyeEPjIgIixjM9FVCusmqhi7oefVkrwb7t3RAXK3ad0H5plbR7t3RA3P53dPqt75Eh0ZzPxvdnsbW+BDKhNRvDaO2OzifUJRYLRgex3BwPoV1fxLdDLUxzHZOBlj9S131B3j9Fyq8rvqUHmnVbhI9HD7zTvCTUpM6qRoa1oLnSd5WqsVubGPZEDN0CQBxPRc+slpDgGkw4aGYnvxW+8O2Sy1GSAXuEYm1TiLSODdANdAikTaArt8RhxycSSScIa4nXKAAtFWtpZSNR4LQGkwdchll6IynTYwbIa0b4AGSzFvtLrZU9nS/hNO1U3Ojh+m/JGctKs6MbZT4Wsnmedwwjmfi+i0tEZhVUKLWNDWiABA/U81fQGYWFdkaZPYst4927osu7z/0/Vau3D3buhWVqjb/AKfqt0xcfRgNr8xVTFdbPMqWLDPsyseCu0+VG3PqegQdo8pRdzDaPRK+AscNsDSJzzzXxu5vNG0BsjopEKQli82BvNQNiaj3BVuCIQI2RvBQNlbwRbgoOCItgv2VvBfIiF8idZr2WsHIkAgDvxVdY7IIiNeqUeJbZ7GjVe12A4CAeZECOeaX+BbdVrsa+oQ1jRhAGryMsRJ035L1ZVtZh0tD82OiXOeWh5eA6XDFECNmfKs7fXg5td1R7HBuy002tAgEDbLuvyWmeQ5xjLopWek19J9N+TXAtyycA4RkdxSQyRlJxC4OrMb4HvFnszR9q4vY6QyqRDtxFJ28cs1rKz2nEQHEiNkjPnCU2rwVZsVA02lgpuxOIJJeGjITORmPmnMPa/3mbI2aogFp+7UHDg4d06j8HNGfoXxTOJ1J5a3Jrw4kHEDoQYgo19skGNknOW6ZaZdVkL3pMx2hmHZfVJxTwM5d5Q1G1va3C17g0aSc1CSmpbMOuBurNanuMOcSIXlonHnySnw1eWNwY8tDoyM+Y8Oqd25kP7BGDlp9xfE46thtuSohNm6JW/VT8nhHY+WfK6yDa7KlEWTzdlnxd0UlwWW0bDuiAuobbvw/VMLb5HdEmo2+nSf7x7Gy3LE4CV6DJw6MNr+Y9VmfEtdlam6k1rXmYxvBw03aSyM8Xy6q6/L6q5iy0/auPxgtLG9ido/JDWOx1XU24mOLzBflniOsxzlZY6dbba/2GVqKOdWqi6m8scMx6EbiORU7JaarTNMvaeLSQumVPCTa7QKp9mR5XiMWeok5EclbQ/Z5TA2bQTvzY05cxiWm74JL9WYJ1ttVURUquw7xln1j6ro/gHw48UxVrPeGHOnSnZIPxuB47gI4oy6/BFCm4Oe51Uj4XQGcjhGZ6EwtXiT48TbuZ2TLFKoCi+LDG2wZfEBu/mS2gNoK/wAc3m+hQaaZguqtbPLC4weRiFn7q8Qsc5ramwfvTsE9d3dQzwjHIqHxOThuaG2jYd0Kytfzj8P1C1tqGw78J/JZO0DaH4T+YVJj4+rF1q8xVTVdbPMVQ1YZ9mWjwQr+Uou5fMeiFr+Uoq5/N2SvgLNPZvKFMhQs3lCqt1sbSbidMcuSmhUrLXBUvCW1vETASP8ASq6l9tHfumUWOsUvoYuVZS/98Axlr1URecugDdPaSPojoYPSl9B8L5Lv3n09V6m0M705Ft8tNoYRUJdGYEwJ3FJ7jviqzBQpsDMI2i/OeJjfJKdu07LAV7VVp1S8PLXh2RG6NAAtqtmKTSR1I22qxjRVY0SZxCRDeGYzKc2EUyA5j5PCZGeoK4zar8r1nN9tWeRIHAAEidkQNy7TcloY6m0NLTAGgjdqmSpgTtBBJg+oH5qLbYHNIPDdv7KVaWjZzJ0H6lJXVq1OnUqFklomJG1GZjhvSQlkT9xTSnwYG1NLaj24XNhxhrtQJynsqgE08O2017RXeRiD4dyG4AAp8+76Z+BvopzzJSaJPx2+GZOxjC5pGuJsT1XQrx846BAXVd9NjpDBManM/NHWsZjoqRkpK0UwQcZUxu3QJY4ZpqzTsljxmp+R1Q0OWRCvsvm7KlXWXzdlnxd0PPgutg2HdCue+IaTXkNyxzrMEDnxW08TXo2zWd9R2fwsbvc93lH1PIFcz9u51N9Uk+09lOIahzwcxw1yW7KtqQmOVId3dc7Mpe/s6E+s1gpgearPEVXfkldy33UqVKBDnNptou9sMpdUbSc5+usQ31WrsN5ONNpkuFJjHV6hAD34mYoa3Sc88+i85+HNvv8AsX9alwCPsjI2alccZeDny2VZdllAfOJzozAMfQJxbbW0sIAmHtZiwgtDpaSM+XLeoXjZWtLXMAbDs44aH5ox8OeOanadE5ZlKNPYNa5WAocFXMK9uLPPE3jaye1sdUDzMAqt/wDzMkf24h3XKqdXJdstFIPa5jtHNLT0cCD+a4VWpupPdTfIcxxa6RGbTEwdxie6z+TDhmvxZ1saW57/AHUh7N8upkQJMuZzby5eiOrVA4tLSCC0wR2WQp1UbY7WWHLMcN3OOBWXW1szZpVbDO2eZUtU61UOMjh3HIqDFGXIq4I1vKUTdHm/pQ9XylEXQdvsl+Asc1bfgaGgZ/IJLbX4sb3PGVOo3Ad5c3I9RCKtZ2kjtTQ58a5fPQJIS0uxscFLkLs7AKTWFrHwJxHFik5STiC8+zlrWCKTg0BvkIcY4ux65oS32duLZEQBMnfvBhUNpAQcOYP3pB4wFf15ff7FfQh/zCKxLazamHZDS0sa0tZtAtBzJkiZ7IV1zMgF9czAE4gJ+afXfd0MnbGIEEHMEKqtctJjHFtISGkg84yR/qW9v4B6EFv/ACJv3BS++/8AuXyTfZrR9/8A5r1W939xK4/2nRHDJYO3uxVDLY2lu6o2TGsGFz+tZ3GkarjHLfIMR8k0XRgmm+CinRBqRIIBz7cVorovarZnuqBz6jTALJmAOE6QldjpBoE9TzTWlUp5bMdDr1VORU6NfdHjbGXTRq67MxpA1O7eoX4W2tj2NeWlxkAO0cNxjULNPt+ARTAA+Z7oEWtwMyZXKVBf6DjwDZC19ZrxBaQ0jmJWyfZeaWeF6wqML4GKYcd5IGRKeuXn5e7NMeCN32YBx6Ly8hDh0+qKsOp6Ia9Ttjp9VowflgT94xp6Dolz9Uxo+UdErtFRrAXOIAG8rvI6oWOzZIK2z+b1VNF4c0OaZBEg9VfZhtBZ8fdDy4OZ/tIvU1bT7IHYojDHGo4S89hDexSuzWsDCJywgHeMo17hBXhaHGpVLvM6o8unODjOXY5IV1YzOXPgt046icWkb+7bcwDIgSXnTfWyqHTetBRtrDBxN0AjIAhoAaHNGTgIGq5fZ7W3ASHubUDgAxzRhc0gyQ4HUEaEb1ZTv17dwPdYJ+PlvaTL+pFnVn2sE4sbcziIDoaXfeLQdV6LeXua3E2MZdA3lzi47+JyC5tY7/e9zWhklxgCd57LeXLdLw8OqFp4BsnPuAljg8hypt0JKeNI1jQrWrxoVgC9yJ559CzPi3w5TtME7LyIbUGoI3O+8OXotSAhLx+HqhlVxHxtqRxO9buq2WpgrCD8Lh5Hji0/TUKuhV3rsV5WNlWm5lVjXtjRwnPiOB5hcrvjw8+gcVOajDOUbbevHqseTGb8c7I06pGaOoVQ7qkFntHNP/D92muSZLWNObhrJ0DVmcHdFnJVbJ1dCrbp846FWX7ZPs8SS5jpAdEEEbnc1C5nAvHQpZRceRLTVoZV2U52sM84lUGjQmdieoTF1McB6KPswNw9FI5NoWmy0DPlz1zGarrWGgRrEaQdJTbCo4AjYdUvsFFra0AY53blVUtDDq4o5zVW5q4Gpiz2NDgF8mML5GwHz9FkvErg2lEandlnqta8ZFZ697B7ZoHAg/qtLaUk2RirTEdGpLQeSIa9V3tYm0mtLSQJg9dUuFRsTidPDFC0QakrRCUaY1qVVS6u3iPVLnPZOeY4lxOassTmOqMbLW4nAExkJMJmgI6V4MaRSB3OJI6aBaVKLFUpswtDmgNEDMDTujq1raGPc0tIa0uMEHQTnHReZK2zWuBhYdT0Qt7ecfhSfwxfL6gDngDHOHOZjVR8YXiA0HFhyzAOee4ncteDq4k29MrGVu8QU6TA1kPqREA7LfxO+gzWLvG+JdL3Ynbmjyt+g7pLa7e6NQxvPKegG0fkgfaaEMLpMB1TZZP4R9VRqxa+zbeEb9xPNJ2js2RoHb2zvkZ9ua2tlG0FxavWqsc04swQ4BsANg5Quu+G7f7djX6OiHjg4a/r3UHCppj3tRm/GPgR1V7q9mLQXS6pScYBdqXMdoCeB371lbH4ItlR2EMY3m+o0D/jJ+S7RXGyehQF2jb7FbXyJFbNnM7d4GfZ6D6tSqwuYC4taCWwNwcYz7LImOJ9F2Px5/8AFr/0D1qMXMqVnJ0as7yU3Zpw4HkWwb4SvSy2Z5fVbVe7Rpa1uFg+LV0kroFi8c2AwMb2c303ADuAYXOTdz/uekKp1lLTDsly8hItL8Ob5Ovs8XWEiftVHuYPpCEq/tBsTdHvfn8NJ0dQXALnFgslJ4BJg6EJzQu+kNGg9c0X5f6Dw/CL+TV0/wBotmJhrLQ47gKbc/8AkmVkvk2kAimWNxfEQX5cmyBrxWPFFsRHpCd+FzGJvMH5EfQJV5U5NIOf8NhixOae6NBV8p6FZa2fD1+i1dXynoVlrUMgtEzBi4Zj7+uoTjpCHauaNHcwNxR3gq+WNa6nUIZtYgXGAcgC0k6HJE20Z9kqtF3BxxNOF2+BkeZCyeolIfTqjQ28S3iyoWsbhqNBxEiCJiAO2efNDXKNsRpBQNGwnV5E8W7+RyR90n3g6FSyS1bjKKiqQ+heKS8KgjiJUSrFByJxByrcriqyuOK18pQvUTiNUZHosZfF+ljiymBIyLjx4ALa1dD0WatN00TLnMHEnNam4prURV1sY22XnVqZOcSOG5AlF2sNLzgENnIKFJgJW1UlsQabZSApsyVrmZrXeDbgrVajazIp025OqPaCHTq1rT5jz3IOR2mjOWGlUquDabHPJyAaCfnu7roXh7w4bMHG0Plz2lps9PPI/wDcfoP91Wrp0Gsn2QDcUYnAAOdGWu7soPohoJPU/qseTNBbVZSKZiL2cLNUpuYWszGGk2SYHPgpeMTUFRjmYQyq0e8jFVB+4CfKNNI1RFO6mTUtBNTG52w4uzb0EQoX7VmwMcIf7N3s3YjqHHUEb5wpFk96r/BVK1uZSztpMf7wnHiggjFGRzPeN6bW/wBm1pa86jyjzcoCS0A50vedcsTuHIbzkvDaA3ya73OzP+FeWPU0xVSJgOEF0FxI11humXb5re+GbX7GqMWTH5O5H4XfQ9VzguJMySdd2o01Wsumt7YEh73RslpY0AkjlmUuZNVJfAE72Or1RsnofyQF2nb7FTug1Ps7RWaQ8DDnq4DyuI3GIGfBV3advstF2kwR6sR/tEfFmcJ1qUx1zLo/4j0WMsYyH+9FqP2ivn2VOdXl3ZrY/wDNIKNEYZHKRwKxZuT2Pw+PtsJpFWVqLXDMfr2UGUzuU3iASdwPbJQPXStCKw2dhgnmR65BNrPSjTLvqgbvobI35DJM6TdE0nuTgqCabk48O1PeHmB+f+SkrWprceVTt9Qjj7Il5ivDL/BranlPRZq2NyCfOfAPRIq2YXpzPnMXDENt83ZDhE27zdkMvOydi0OD0qN2fxB3U4ULqPvG9Sk+DmMr49r7Jwo+c5SNRkvLloVG0gKvm4Yi6BA1cdSTJ7pk3eviENW1C0RKgQpleEJQkCFWVaVW5E4hK+XsL5A4+qDI9Fnr4a40nhusfLepV78cB/DA6yl9uvwubhwNAdkdZjeFrcG2iKlRl/sVSJwOg56bl9YrM50w0noCtHaPENRzS1rGCQRMHLpmqbrvapRbhhm7UZ5COKvqdCbWKXWCpi8jv7SureGKb2UKbXkkAQJ+H+WFjh4hrfyD+n/K23hqhaKlIurH2bHQW7IDyOIBmOpU5qU1QRu0oO+6+CkeJ2R31+QKcmi0DX1S63WWnWbBOmYwzv5LPPx9CuUkNHcyF9ez93Te4ZBuQcRm/MDI70JYLOatgtdMAnAXOaOGB2Ia8gn14eCqVV7qr61XMgw3CMMCGtBcCYCY3ZdNKzNIaXEkyXPcNqcyCIA47lCWWEYqnbTRdRORVHD4t2gmd05eqGBJn1XWanhqxOM+xbDsyQ8saejco7KR8O2RvloU8oMkk6bwcyeiu/Pgvhk/Qb+TC+HfCNa1HFLWUwc3OMuIncwZ8czAXUPDtwUrKA1gJOZL3Zuk6xw7KmyURTzps9nlGINicXLWAY1QhvasMjUz6gadk+LKs2/0JOLia2oMigqFPCZKQNvat94qurfFXiT1y+i2WSTpF3iO5haS0h2FzZwuiRDokEdgufOvkU3uZUY4FjnMJEatJBy7LaG8qh0cVgfErP8AqqhOeOHz+IQfmCoyxp7s1+P5WTHtEZ0r/one/wDtP0ULffVP2bgMRLgWjZI1y1KVUSqr0Zsg8CoqEHI3/wBdlUfgZ0LzYxxa8lrgcLgQci0wdEwZe9EmPaN+f6LJE4qjyc5c49ZMymFEDgE08cUDH52SuEaJt70f+435/otN4eoOcW1YOAtkHiDoQNfVYKnnkN+X0WuZbqjWhoLgAIEOygZIY8absTyfOm46aW5sKhEEDgk77HUgwBoklO1VD8bv7ih3vqz539C4/qtbtnlxm4krQ7E6BqMiOBUBZ3cEtfZMycJk6kEie6pfY37i8T/MTChLDbKLJQ6+zu4IW6/4zepSqpYau55/uKKu1lWnUaXiROoMkZbwpywtLYKyWbEDNekJeL1ZvD/7ZXrb0YdG1P7YUPTl9D6kGqJKE/eTT8LvReOvBv3XeiPpy+jtSCHFQcqP3g3XC75fqqX3mB8Dvl+q5YpfR2pBeS+QP71b913yXyPpT+gakVVW4hm3sl1ay0pl46AkGOia1HgSYEjhlPVIbbbA8+Roz3a+q9BmONsrtNShMBpjlKBrFpOy0gc/orSZOp9Bkml3+Gqlel7Vr2gZgAkzlxhqWx0j7wVZm1bZTFQbIlwB0JaNkHuuoX1b2UWy8xwA8zjwAXMbhpGnaMJO00a9xyTS9PaOquLnYy74nOggHQQGwAOCWWX04tpbloQ1NGor1S5wxHCMIOHFoTnmPqvbC0NLiYiIGUjXhv1UKl34nug5wNwHlaAAXASe68u+yOZUeGOhxaMjJGvEzx+6vFcnknb3ZqcdKD30m4TsjqKYaR9VVSrBzcg4E7nSI6wChrTe9Nhioah3bLGx83Z+ivc1gYx21hOEAHOMstnEGjrCLg3u0In8FjGvggBsgiQHAx1yn1AXrvM0EgEkiMsXlOmfJQqOZBGYbkYwscMidGgD5kr2nVplzYNTLMAhobwEjMnXig8TYdVH1R7SQGbThrgBcRxnDIHcrEXjUqNrPYHNhriBiEb1r/YlzRliphw8ziwSOFKk1rY6krIeJB/1L8OWk89ZJPy7LT48XGRPJUke0bZU0IaT/Lw9UQLyA1Y7lMJAzInjryRlK8qg0dA4RP5r0UzM0NDerIzZA5fULK+JbSyq5jmaiWnKN4LTP9yd071qRow8JCBvq0CpSc0sAOTg4AZEbtNNfVNdhiqYnoBXWxs0ndJ9FRQxDUjdpzRdZpLHdD+SzNVI2J7CazCUzotQFgZiBjd9f/SZNkCcoT5ORIB9205qN5Z+ifupkSc/88knupucnSNOvH0TVlQDcZOeuXLcqYVsRzv3EqckZ5cz9F8WFwUKdecgDvnOPyC9Y8RMbPCTMjnKtRA8qMyzmf5Yj5715Ts5jV3eETSqMOgcJ6fNXMojcNTx/wB4I0Cxd9lIOckHpkrG0j8PzRD6RkDE71yyXlJjTx67+e9dQbPAw78Iz4iPyXrHGYJaRuP04KdRrW6g8+JCjgZqGxznPNdpOsiXDiOkqFZuWgByOaKY/IyJz7+qpe8Nl2eeRzJ9EaOsoDJyICpfZhumN+e/epvteeQgbs89eaJYCQHQI3STOaNHWAfYW8T6r1MoPBvzXy7S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06" name="Picture 6" descr="https://encrypted-tbn3.gstatic.com/images?q=tbn:ANd9GcQnJ0on26f8tH0YJye6_nU6GaHF2ffOMDbvdeR19RkRhG0jMQoRKOlaS-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288" y="4931965"/>
            <a:ext cx="1914525" cy="2390775"/>
          </a:xfrm>
          <a:prstGeom prst="rect">
            <a:avLst/>
          </a:prstGeom>
          <a:noFill/>
        </p:spPr>
      </p:pic>
      <p:pic>
        <p:nvPicPr>
          <p:cNvPr id="153608" name="Picture 8" descr="https://encrypted-tbn1.gstatic.com/images?q=tbn:ANd9GcSVFzjguRj6CIvSZbp8jZ6zsQa2GV30RH0-GeDBXVwgFiv2PH-O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528" y="5364013"/>
            <a:ext cx="2619375" cy="1743076"/>
          </a:xfrm>
          <a:prstGeom prst="rect">
            <a:avLst/>
          </a:prstGeom>
          <a:noFill/>
        </p:spPr>
      </p:pic>
      <p:sp>
        <p:nvSpPr>
          <p:cNvPr id="153610" name="AutoShape 10" descr="data:image/jpeg;base64,/9j/4AAQSkZJRgABAQAAAQABAAD/2wCEAAkGBxQSEhUUEhQUFRUXFhgWFRUUFhgXFBQXFBcXFxQUFRQYHCggGB0lHBQUITEiJSkrLi4uFx8zODMsNygtLisBCgoKDg0OGxAQGywkICUsLCwsLSwsLSwsLCwsLCwsLCwsLCwsLCwsLCwsLCwsLCwsLCwsLCwsLCwsLCwsLCw3LP/AABEIAK4BIQMBIgACEQEDEQH/xAAbAAACAwEBAQAAAAAAAAAAAAAEBQIDBgcBAP/EAEAQAAEDAQUGAwUFCAEEAwAAAAEAAhEDBAUSITEiQVFhcYEGMpETI0KhwRRScrHRBxUzYoKS4fCiJFPC8TRDg//EABoBAAMBAQEBAAAAAAAAAAAAAAECAwQABQb/xAArEQACAgEEAQQABQUAAAAAAAAAAQIRAxIhMTIEEyJBUQUzYaHBFFJxkfD/2gAMAwEAAhEDEQA/AGRGSWuCauGSWuC83yPg24yooywjI/7uQ0I2wjI/7uU8PdDz4Ft2D3nqnDxkld2j3nqnJGS2ITLyJiF5CuLVEheeypbYBql0e+/r+qa3eMz2S5w98fx/VbMX5YsezHJalRCcOCVQk8jhCYyICIsQ2uyrhXWQbXZRx9kUnwe3mPdu6fVA3K8BzpIEgRJA9Eu8X34WTQpRige0d90HMNbziDPPmsJaidZJ6rY5bixXsOoWkbR6qAC55c/iGpRcA4lzN7Sch04Lodnqh7A9uhE/+1kyQae5SLTWxfZfMFX4jvL7NZ3VA0OOTQCYEuMSemZ7IM37Qpuzfi5MGL56fNK/Et+UrTZ3UmtqBxLSCQ0DZM5w47pVsDSjuTnFt7FfhG/hVqhr4a7MCND66LT24bXZchaX0nB0EEGQf8roFm8TMqBpeC3IbQzBO+RqOmaOXqGLcpbjeFZQG0ELZ7bTeYY9pPAa+hRtAZhZFyUfBZeA927os/Zx7w/h+q0t4j3buizlD+Ieg/NbpITH0ZTbPMVW1WWvzFVtWOfZlI8FVr8vdX3eMiqLUNnuibtGvZK+Ascs0HRfEKTG5DovYUxGyshQKtcFAtRoFkFAqzCokI0cQlfKWBfLqYDRuGRSyE2IyKWALV5PwTxFZCMsQyKHIRdhbkVLC/eh58C6wD3vqnLhklNhHvR1KckZLahMvKFBC8cFbC8LV575Kllg1KAe33x/GPzCZ2EZnogKrffH8Q+i14vyxF2Y3cMkphOS1KoS+RwhcZEBXWRu0oQrrINrso437kUlwc0vaoX16rjqaj/k4gD0AQFobslabxhdZpVy8DYqnEDuDz52nnO1/VyWbtDsIlXlamPGnAUBspwy1PLGsLjgAybOXpvS2k3NH0WpsjFxouYrmtXrGq5izM0JFRpA5ESOBQb7C5suouLeLTp802DVCy2pjyWtcCRqPzjimhKS4BKMXyOfDV2Pb72qQSRstAAAnV0DitHRGY6pRcFolpYfhzH4SdOx/NOaWo6hJdyJSVKi68B7t3RZxg94fwrTXgPdu6LND+Ifwj81tkJj6MGtZ2j0VbCp2vzFVsWKfZlI8ELV5e4RN2b+yFtPl7om69/ZK+DmPmaDoviF6zQdF4Qp2JRElQJU1BwTajqIqBKmVAo6gUeSvl9C+R1Ao1BGSWQm0JaQtHk8InjKyEZYRqhiEVYd/ZRw90UnwLrEPejqU6cMln321lF2N5gB2cZkSYmOC0rKrMIIzDmyD1C3xXJLNJJoUQvHNTCy2LHvgTCm+7hA2s5z7LF6E3ukP6sUB2EZnogbSPff1BNqNnLXGeGqXWoe97j6K+NNQphg7kxo8ZJVCcO0SqEnk8IXGRAV9kbtdlXCvsYzPRQxd0PLg+vSkHUnhwBEZgiQsozwzZ6oeXioA1pdDHwMgTvB4LX3gPdu6JZdlLF7Rv3mFv8AcCPqvQa3QsOjOO03adES20xGUk6AIb2ZGRyIyPIjVTo2Q1HBo3kD1MJWk3uDU1wa7w5cz7SZOwwGHOyJne1o3lbqweHrPTAApNcfvPGJx6zl6JDYatOx0W0mScM5zm4nMuPBLPE14WiowMZizc3E1hOJw+7IziY0XKEExJZZs3Nbw/Zngg0mDmwYHeoXO7f4Wq2Oo2amOiC72ZE6uEEOGgMAdYW68Je0bZmCtk+XHDJdgaXHCzE4kmBzRl7WcVqT2HeDHJwzafUIyXtaQIz9ysw1yvis3mHA+k/mFq6QzCyNx7Van3PbCVsaQzCwLsjZkLbf/Dd+FZf/AOw/h+q1VuHu3dFlnef+kfmtsyWPqwS1+YqtistfmKrYsU+zKx4K7T5e6Kuvf2Qtp8qLuka9kr4Cxn+8GjLhzVZvNv8ApXxruGmH5Kt9pf8Ay+gSCknXk3goOvIcFW60VOI+SrdaKvEfJE4tN5Dh+ardeP8AKfQql1asfiHyVbnVvvo0cE/vA/dPoV8g8Vf7/wDvovl1CnTqdGWkjP8A3NQtdCnsgCMpMI6i1rcwcolLLe8QYBC9PI4R2kYYuT4A7cwMBM7IEkxokjfEzGCoMJJE4cOh4E8EZ4hvdtOkKQLcdQaE5wMisWxsmBEnLMgfmpLFGMrQZ5JaSi9HuIa4zOcmeOeiceDb7cx3s3GacTiJzp8hyPBaGw3DQfTpGpTGIAOMyWvmRmDvCBt/hlgqOdSbgafg3TxVXa3QkFfJsrU5zWAgfi45r5lURpnr0QtjcKlPA3EHU2jETm0ujIAnXRe2GhsZHfnPMoZJS03EeKV7hptLS0ZJDax709Qn7GloyDe+XzSK1OmpPMIyvTuVwdmNiEqITcjJK4WbyeEPjIgIixjM9FVCusmqhi7oefVkrwb7t3RAXK3ad0H5plbR7t3RA3P53dPqt75Eh0ZzPxvdnsbW+BDKhNRvDaO2OzifUJRYLRgex3BwPoV1fxLdDLUxzHZOBlj9S131B3j9Fyq8rvqUHmnVbhI9HD7zTvCTUpM6qRoa1oLnSd5WqsVubGPZEDN0CQBxPRc+slpDgGkw4aGYnvxW+8O2Sy1GSAXuEYm1TiLSODdANdAikTaArt8RhxycSSScIa4nXKAAtFWtpZSNR4LQGkwdchll6IynTYwbIa0b4AGSzFvtLrZU9nS/hNO1U3Ojh+m/JGctKs6MbZT4Wsnmedwwjmfi+i0tEZhVUKLWNDWiABA/U81fQGYWFdkaZPYst4927osu7z/0/Vau3D3buhWVqjb/AKfqt0xcfRgNr8xVTFdbPMqWLDPsyseCu0+VG3PqegQdo8pRdzDaPRK+AscNsDSJzzzXxu5vNG0BsjopEKQli82BvNQNiaj3BVuCIQI2RvBQNlbwRbgoOCItgv2VvBfIiF8idZr2WsHIkAgDvxVdY7IIiNeqUeJbZ7GjVe12A4CAeZECOeaX+BbdVrsa+oQ1jRhAGryMsRJ035L1ZVtZh0tD82OiXOeWh5eA6XDFECNmfKs7fXg5td1R7HBuy002tAgEDbLuvyWmeQ5xjLopWek19J9N+TXAtyycA4RkdxSQyRlJxC4OrMb4HvFnszR9q4vY6QyqRDtxFJ28cs1rKz2nEQHEiNkjPnCU2rwVZsVA02lgpuxOIJJeGjITORmPmnMPa/3mbI2aogFp+7UHDg4d06j8HNGfoXxTOJ1J5a3Jrw4kHEDoQYgo19skGNknOW6ZaZdVkL3pMx2hmHZfVJxTwM5d5Q1G1va3C17g0aSc1CSmpbMOuBurNanuMOcSIXlonHnySnw1eWNwY8tDoyM+Y8Oqd25kP7BGDlp9xfE46thtuSohNm6JW/VT8nhHY+WfK6yDa7KlEWTzdlnxd0UlwWW0bDuiAuobbvw/VMLb5HdEmo2+nSf7x7Gy3LE4CV6DJw6MNr+Y9VmfEtdlam6k1rXmYxvBw03aSyM8Xy6q6/L6q5iy0/auPxgtLG9ido/JDWOx1XU24mOLzBflniOsxzlZY6dbba/2GVqKOdWqi6m8scMx6EbiORU7JaarTNMvaeLSQumVPCTa7QKp9mR5XiMWeok5EclbQ/Z5TA2bQTvzY05cxiWm74JL9WYJ1ttVURUquw7xln1j6ro/gHw48UxVrPeGHOnSnZIPxuB47gI4oy6/BFCm4Oe51Uj4XQGcjhGZ6EwtXiT48TbuZ2TLFKoCi+LDG2wZfEBu/mS2gNoK/wAc3m+hQaaZguqtbPLC4weRiFn7q8Qsc5ramwfvTsE9d3dQzwjHIqHxOThuaG2jYd0Kytfzj8P1C1tqGw78J/JZO0DaH4T+YVJj4+rF1q8xVTVdbPMVQ1YZ9mWjwQr+Uou5fMeiFr+Uoq5/N2SvgLNPZvKFMhQs3lCqt1sbSbidMcuSmhUrLXBUvCW1vETASP8ASq6l9tHfumUWOsUvoYuVZS/98Axlr1URecugDdPaSPojoYPSl9B8L5Lv3n09V6m0M705Ft8tNoYRUJdGYEwJ3FJ7jviqzBQpsDMI2i/OeJjfJKdu07LAV7VVp1S8PLXh2RG6NAAtqtmKTSR1I22qxjRVY0SZxCRDeGYzKc2EUyA5j5PCZGeoK4zar8r1nN9tWeRIHAAEidkQNy7TcloY6m0NLTAGgjdqmSpgTtBBJg+oH5qLbYHNIPDdv7KVaWjZzJ0H6lJXVq1OnUqFklomJG1GZjhvSQlkT9xTSnwYG1NLaj24XNhxhrtQJynsqgE08O2017RXeRiD4dyG4AAp8+76Z+BvopzzJSaJPx2+GZOxjC5pGuJsT1XQrx846BAXVd9NjpDBManM/NHWsZjoqRkpK0UwQcZUxu3QJY4ZpqzTsljxmp+R1Q0OWRCvsvm7KlXWXzdlnxd0PPgutg2HdCue+IaTXkNyxzrMEDnxW08TXo2zWd9R2fwsbvc93lH1PIFcz9u51N9Uk+09lOIahzwcxw1yW7KtqQmOVId3dc7Mpe/s6E+s1gpgearPEVXfkldy33UqVKBDnNptou9sMpdUbSc5+usQ31WrsN5ONNpkuFJjHV6hAD34mYoa3Sc88+i85+HNvv8AsX9alwCPsjI2alccZeDny2VZdllAfOJzozAMfQJxbbW0sIAmHtZiwgtDpaSM+XLeoXjZWtLXMAbDs44aH5ox8OeOanadE5ZlKNPYNa5WAocFXMK9uLPPE3jaye1sdUDzMAqt/wDzMkf24h3XKqdXJdstFIPa5jtHNLT0cCD+a4VWpupPdTfIcxxa6RGbTEwdxie6z+TDhmvxZ1saW57/AHUh7N8upkQJMuZzby5eiOrVA4tLSCC0wR2WQp1UbY7WWHLMcN3OOBWXW1szZpVbDO2eZUtU61UOMjh3HIqDFGXIq4I1vKUTdHm/pQ9XylEXQdvsl+Asc1bfgaGgZ/IJLbX4sb3PGVOo3Ad5c3I9RCKtZ2kjtTQ58a5fPQJIS0uxscFLkLs7AKTWFrHwJxHFik5STiC8+zlrWCKTg0BvkIcY4ux65oS32duLZEQBMnfvBhUNpAQcOYP3pB4wFf15ff7FfQh/zCKxLazamHZDS0sa0tZtAtBzJkiZ7IV1zMgF9czAE4gJ+afXfd0MnbGIEEHMEKqtctJjHFtISGkg84yR/qW9v4B6EFv/ACJv3BS++/8AuXyTfZrR9/8A5r1W939xK4/2nRHDJYO3uxVDLY2lu6o2TGsGFz+tZ3GkarjHLfIMR8k0XRgmm+CinRBqRIIBz7cVorovarZnuqBz6jTALJmAOE6QldjpBoE9TzTWlUp5bMdDr1VORU6NfdHjbGXTRq67MxpA1O7eoX4W2tj2NeWlxkAO0cNxjULNPt+ARTAA+Z7oEWtwMyZXKVBf6DjwDZC19ZrxBaQ0jmJWyfZeaWeF6wqML4GKYcd5IGRKeuXn5e7NMeCN32YBx6Ly8hDh0+qKsOp6Ia9Ttjp9VowflgT94xp6Dolz9Uxo+UdErtFRrAXOIAG8rvI6oWOzZIK2z+b1VNF4c0OaZBEg9VfZhtBZ8fdDy4OZ/tIvU1bT7IHYojDHGo4S89hDexSuzWsDCJywgHeMo17hBXhaHGpVLvM6o8unODjOXY5IV1YzOXPgt046icWkb+7bcwDIgSXnTfWyqHTetBRtrDBxN0AjIAhoAaHNGTgIGq5fZ7W3ASHubUDgAxzRhc0gyQ4HUEaEb1ZTv17dwPdYJ+PlvaTL+pFnVn2sE4sbcziIDoaXfeLQdV6LeXua3E2MZdA3lzi47+JyC5tY7/e9zWhklxgCd57LeXLdLw8OqFp4BsnPuAljg8hypt0JKeNI1jQrWrxoVgC9yJ559CzPi3w5TtME7LyIbUGoI3O+8OXotSAhLx+HqhlVxHxtqRxO9buq2WpgrCD8Lh5Hji0/TUKuhV3rsV5WNlWm5lVjXtjRwnPiOB5hcrvjw8+gcVOajDOUbbevHqseTGb8c7I06pGaOoVQ7qkFntHNP/D92muSZLWNObhrJ0DVmcHdFnJVbJ1dCrbp846FWX7ZPs8SS5jpAdEEEbnc1C5nAvHQpZRceRLTVoZV2U52sM84lUGjQmdieoTF1McB6KPswNw9FI5NoWmy0DPlz1zGarrWGgRrEaQdJTbCo4AjYdUvsFFra0AY53blVUtDDq4o5zVW5q4Gpiz2NDgF8mML5GwHz9FkvErg2lEandlnqta8ZFZ697B7ZoHAg/qtLaUk2RirTEdGpLQeSIa9V3tYm0mtLSQJg9dUuFRsTidPDFC0QakrRCUaY1qVVS6u3iPVLnPZOeY4lxOassTmOqMbLW4nAExkJMJmgI6V4MaRSB3OJI6aBaVKLFUpswtDmgNEDMDTujq1raGPc0tIa0uMEHQTnHReZK2zWuBhYdT0Qt7ecfhSfwxfL6gDngDHOHOZjVR8YXiA0HFhyzAOee4ncteDq4k29MrGVu8QU6TA1kPqREA7LfxO+gzWLvG+JdL3Ynbmjyt+g7pLa7e6NQxvPKegG0fkgfaaEMLpMB1TZZP4R9VRqxa+zbeEb9xPNJ2js2RoHb2zvkZ9ua2tlG0FxavWqsc04swQ4BsANg5Quu+G7f7djX6OiHjg4a/r3UHCppj3tRm/GPgR1V7q9mLQXS6pScYBdqXMdoCeB371lbH4ItlR2EMY3m+o0D/jJ+S7RXGyehQF2jb7FbXyJFbNnM7d4GfZ6D6tSqwuYC4taCWwNwcYz7LImOJ9F2Px5/8AFr/0D1qMXMqVnJ0as7yU3Zpw4HkWwb4SvSy2Z5fVbVe7Rpa1uFg+LV0kroFi8c2AwMb2c303ADuAYXOTdz/uekKp1lLTDsly8hItL8Ob5Ovs8XWEiftVHuYPpCEq/tBsTdHvfn8NJ0dQXALnFgslJ4BJg6EJzQu+kNGg9c0X5f6Dw/CL+TV0/wBotmJhrLQ47gKbc/8AkmVkvk2kAimWNxfEQX5cmyBrxWPFFsRHpCd+FzGJvMH5EfQJV5U5NIOf8NhixOae6NBV8p6FZa2fD1+i1dXynoVlrUMgtEzBi4Zj7+uoTjpCHauaNHcwNxR3gq+WNa6nUIZtYgXGAcgC0k6HJE20Z9kqtF3BxxNOF2+BkeZCyeolIfTqjQ28S3iyoWsbhqNBxEiCJiAO2efNDXKNsRpBQNGwnV5E8W7+RyR90n3g6FSyS1bjKKiqQ+heKS8KgjiJUSrFByJxByrcriqyuOK18pQvUTiNUZHosZfF+ljiymBIyLjx4ALa1dD0WatN00TLnMHEnNam4prURV1sY22XnVqZOcSOG5AlF2sNLzgENnIKFJgJW1UlsQabZSApsyVrmZrXeDbgrVajazIp025OqPaCHTq1rT5jz3IOR2mjOWGlUquDabHPJyAaCfnu7roXh7w4bMHG0Plz2lps9PPI/wDcfoP91Wrp0Gsn2QDcUYnAAOdGWu7soPohoJPU/qseTNBbVZSKZiL2cLNUpuYWszGGk2SYHPgpeMTUFRjmYQyq0e8jFVB+4CfKNNI1RFO6mTUtBNTG52w4uzb0EQoX7VmwMcIf7N3s3YjqHHUEb5wpFk96r/BVK1uZSztpMf7wnHiggjFGRzPeN6bW/wBm1pa86jyjzcoCS0A50vedcsTuHIbzkvDaA3ya73OzP+FeWPU0xVSJgOEF0FxI11humXb5re+GbX7GqMWTH5O5H4XfQ9VzguJMySdd2o01Wsumt7YEh73RslpY0AkjlmUuZNVJfAE72Or1RsnofyQF2nb7FTug1Ps7RWaQ8DDnq4DyuI3GIGfBV3advstF2kwR6sR/tEfFmcJ1qUx1zLo/4j0WMsYyH+9FqP2ivn2VOdXl3ZrY/wDNIKNEYZHKRwKxZuT2Pw+PtsJpFWVqLXDMfr2UGUzuU3iASdwPbJQPXStCKw2dhgnmR65BNrPSjTLvqgbvobI35DJM6TdE0nuTgqCabk48O1PeHmB+f+SkrWprceVTt9Qjj7Il5ivDL/BranlPRZq2NyCfOfAPRIq2YXpzPnMXDENt83ZDhE27zdkMvOydi0OD0qN2fxB3U4ULqPvG9Sk+DmMr49r7Jwo+c5SNRkvLloVG0gKvm4Yi6BA1cdSTJ7pk3eviENW1C0RKgQpleEJQkCFWVaVW5E4hK+XsL5A4+qDI9Fnr4a40nhusfLepV78cB/DA6yl9uvwubhwNAdkdZjeFrcG2iKlRl/sVSJwOg56bl9YrM50w0noCtHaPENRzS1rGCQRMHLpmqbrvapRbhhm7UZ5COKvqdCbWKXWCpi8jv7SureGKb2UKbXkkAQJ+H+WFjh4hrfyD+n/K23hqhaKlIurH2bHQW7IDyOIBmOpU5qU1QRu0oO+6+CkeJ2R31+QKcmi0DX1S63WWnWbBOmYwzv5LPPx9CuUkNHcyF9ez93Te4ZBuQcRm/MDI70JYLOatgtdMAnAXOaOGB2Ia8gn14eCqVV7qr61XMgw3CMMCGtBcCYCY3ZdNKzNIaXEkyXPcNqcyCIA47lCWWEYqnbTRdRORVHD4t2gmd05eqGBJn1XWanhqxOM+xbDsyQ8saejco7KR8O2RvloU8oMkk6bwcyeiu/Pgvhk/Qb+TC+HfCNa1HFLWUwc3OMuIncwZ8czAXUPDtwUrKA1gJOZL3Zuk6xw7KmyURTzps9nlGINicXLWAY1QhvasMjUz6gadk+LKs2/0JOLia2oMigqFPCZKQNvat94qurfFXiT1y+i2WSTpF3iO5haS0h2FzZwuiRDokEdgufOvkU3uZUY4FjnMJEatJBy7LaG8qh0cVgfErP8AqqhOeOHz+IQfmCoyxp7s1+P5WTHtEZ0r/one/wDtP0ULffVP2bgMRLgWjZI1y1KVUSqr0Zsg8CoqEHI3/wBdlUfgZ0LzYxxa8lrgcLgQci0wdEwZe9EmPaN+f6LJE4qjyc5c49ZMymFEDgE08cUDH52SuEaJt70f+435/otN4eoOcW1YOAtkHiDoQNfVYKnnkN+X0WuZbqjWhoLgAIEOygZIY8absTyfOm46aW5sKhEEDgk77HUgwBoklO1VD8bv7ih3vqz539C4/qtbtnlxm4krQ7E6BqMiOBUBZ3cEtfZMycJk6kEie6pfY37i8T/MTChLDbKLJQ6+zu4IW6/4zepSqpYau55/uKKu1lWnUaXiROoMkZbwpywtLYKyWbEDNekJeL1ZvD/7ZXrb0YdG1P7YUPTl9D6kGqJKE/eTT8LvReOvBv3XeiPpy+jtSCHFQcqP3g3XC75fqqX3mB8Dvl+q5YpfR2pBeS+QP71b913yXyPpT+gakVVW4hm3sl1ay0pl46AkGOia1HgSYEjhlPVIbbbA8+Roz3a+q9BmONsrtNShMBpjlKBrFpOy0gc/orSZOp9Bkml3+Gqlel7Vr2gZgAkzlxhqWx0j7wVZm1bZTFQbIlwB0JaNkHuuoX1b2UWy8xwA8zjwAXMbhpGnaMJO00a9xyTS9PaOquLnYy74nOggHQQGwAOCWWX04tpbloQ1NGor1S5wxHCMIOHFoTnmPqvbC0NLiYiIGUjXhv1UKl34nug5wNwHlaAAXASe68u+yOZUeGOhxaMjJGvEzx+6vFcnknb3ZqcdKD30m4TsjqKYaR9VVSrBzcg4E7nSI6wChrTe9Nhioah3bLGx83Z+ivc1gYx21hOEAHOMstnEGjrCLg3u0In8FjGvggBsgiQHAx1yn1AXrvM0EgEkiMsXlOmfJQqOZBGYbkYwscMidGgD5kr2nVplzYNTLMAhobwEjMnXig8TYdVH1R7SQGbThrgBcRxnDIHcrEXjUqNrPYHNhriBiEb1r/YlzRliphw8ziwSOFKk1rY6krIeJB/1L8OWk89ZJPy7LT48XGRPJUke0bZU0IaT/Lw9UQLyA1Y7lMJAzInjryRlK8qg0dA4RP5r0UzM0NDerIzZA5fULK+JbSyq5jmaiWnKN4LTP9yd071qRow8JCBvq0CpSc0sAOTg4AZEbtNNfVNdhiqYnoBXWxs0ndJ9FRQxDUjdpzRdZpLHdD+SzNVI2J7CazCUzotQFgZiBjd9f/SZNkCcoT5ORIB9205qN5Z+ifupkSc/88knupucnSNOvH0TVlQDcZOeuXLcqYVsRzv3EqckZ5cz9F8WFwUKdecgDvnOPyC9Y8RMbPCTMjnKtRA8qMyzmf5Yj5715Ts5jV3eETSqMOgcJ6fNXMojcNTx/wB4I0Cxd9lIOckHpkrG0j8PzRD6RkDE71yyXlJjTx67+e9dQbPAw78Iz4iPyXrHGYJaRuP04KdRrW6g8+JCjgZqGxznPNdpOsiXDiOkqFZuWgByOaKY/IyJz7+qpe8Nl2eeRzJ9EaOsoDJyICpfZhumN+e/epvteeQgbs89eaJYCQHQI3STOaNHWAfYW8T6r1MoPBvzXy7S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12" name="AutoShape 12" descr="data:image/jpeg;base64,/9j/4AAQSkZJRgABAQAAAQABAAD/2wCEAAkGBhQSERUUExQWFRQVFxoZFxgXGBcVFRcXGBgVFBgYFxQXHCYeFxkjGhQXHy8gIycpLCwsFR8xNTAqNSYrLCkBCQoKDgwOGg8PGiwdHyQpLCwsLCwsLCwsLCwsLCwsLCwpLCwsLCwsLCwsLCksLCwsKSksLCwsLCwsLCwpLCwsLP/AABEIAQAAxQMBIgACEQEDEQH/xAAcAAABBQEBAQAAAAAAAAAAAAADAQIEBQYABwj/xABCEAABAwEFBAgDBgQGAQUAAAABAAIRAwQFEiExQVFhcQYTIjKBkaGxwdHwBxQjUpLhFTNCUxYkYnKC8UMXNGSisv/EABoBAAIDAQEAAAAAAAAAAAAAAAECAAMEBQb/xAAqEQACAgEDBAIBBAMBAAAAAAAAAQIRAxIhMQQTMkEiUQVCUnGBFGHBkf/aAAwDAQACEQMRAD8AsAj2L+YPH2QQj2L+YPH2Xn8Xmjry4YW3jteCPeXcHP4FBt/e8Pmj3j3Bz+BXQyeMjOv0lcj3YPxPAoKkXb3/AAKwYfNF0/FmDv7obXdaarm4CHPLhLoMOM6RxUIdEqgBxPYDMQJd6re37XwvMbfkFUCzEtDyTm6Bu4n0XUeR8GftxoylXow8ZF41iYMIY6MvicbYkjbsWutVMwxupJPzz8ICj9SQ2CIMnw2D2KHcYuiJnafRV5a4lwEcCf8ApCd0YflDgZ5jPJaim2S7aSI12BRyezI12ZcY+CncZNCM4zo48/1N9fZcejVSAZbDtMzpv0WjsjXESBpMzqM8uR18krKBezFmACWxyzkHx9Ee4waEUdPoRaHERgz/ANX7ItfoJaWEAhme537KpvEPZUcA+qBMjtPHxUU13/3Kn63/ADVj1NbMTa+C5PQu0bmfq/ZFodA7S+YDMv8AV+yoDaH/ANyp+tyVtqqbKtX9bksVkvdojca2RdDoLacWGGTP5gktPQi0tMFrf1hVAvKqNK1Uf83fNc+9q51r1T/zKaWqtgLTfBYf4QtP5W/qCJS6FWpwkMbH+9qqP4vW/v1f1lFbf1oAgWiqP+aWPcv5NEej0iUejFfaBO7EPggOuOqBoPMKyui8XuY5z6jjEiSddsnlICm03Fzo0G/nvG9RzaGUYsz7bmqHYPNctDa6faIjRKh3GHto2rQpNhH4g8fYoLQj2EfiDx9iuRi80bpcMLb+94It49wc/gUO8O94fNFvHujn8Cujk8ZGdfpK6FKuwdvwKjKXdnf8Cufh80Xz8WVl+0vxjOhDfFQazRihugOnnnKsr9pnrZnKB9eqgVxkDz3bNw5Le+WVekBrntNzAy1OgJTgA0w4a5T9c0MtEGRMcEjHE5k5xHHXPNQUAKjmvcMhIgiJ00M7j80hpQG8T8SnVnzDstx8cgQgZggjx25yYHHKUQEuhQ7VSDHDZlnoh2F7QSHGADK4uIeTvnh5KHjwvd2ZzkD65z4KE9Ee20alR5cC2DpG4ZbVF/h9XbHp8le0rLhaAucxW7lVmdfY6u4enyVLa2nG6df2W0qBZG8R+K/x9k0HuLLg677O5wOGMt8KQ6wVNw9Ea4B2X8x7KxcEJS3GitikfYX7h6Jgsb/yj0Vy8JpCXWw6SJdVJwDpGUty3kmP38Fa2doME7SI5bPdAsTJJy0PrlsUigZz2A+YEpW7HWwlpdDyBmP+8lyFWa7LD6eCVQajdNRrF/Mb4+xQQUax/wAxvj7FczH5o0S4Ya8e94It49wcx7FCvEdocvmjXiOwOY9iujk8ZFC/SVyl3Z3/AAKiqVdnf8CsGHzRdPxYC+B2id0eoCqaw9ct+qvLxbLyN/yCqrwBZAIg6wPlvW6XLK/SK+vkcjz+XshsIMeG3iE+1OnMnTLcNgSUKcwAJJy4yoKMr04jTcd5GR9E+jSJZiMRP17hLbLNUbk5sAEjQDtRDvhkgCvVDS0Ds6nLZOYnfofNN7E9HVnydI2TxEIFopkuy3eoRml2p2nPnOh8Mkyu1xaC3w8vrzU9k9EmlWxDPIjVNcqt9or4ZYAXRpHHT3UY2y2f2x+kfNWrdFT2LWsFj7y/mP8AH2Vq+22rbT9P3VNaHOLnYhDs5CaKpiy4LO4B2Hf7vgrFyo7DaqjAQxuIE7ic/BHN41f7foUkotsaL2LB4TYUR1WvhDzThp0mRPgo/wDEakdz0KGhhU0W1jfE5wM4nRTKLMvHNVdjrTTktjtH2JKsbE4mIHvOcRKRodMdVbDjlOa5OFPMzP0TJPiuSj2a4FHsf8xv1sKjqRY++362Fc/H5o0S4Ya8u8OXzRrw7jeY9ig3l3hyRbd/LbzHsV0cvjIoX6SvKlXYe34FRCo9tvM0GFw7xEDhxXOxupJl7TkqROvO1MZUOJwGnPQbFW3lbWVa0sIIy+s1mqlRz3YnkknP63ps4cwtLzNsuXTbK2Wtd3ufkPQJ9jqEEHSC3PdmobrSCJnP60Sff4EAJ9aRm7cuKL2/rzdV7xk4ifE4fgFBs1KWuE/QVe68idiRtsGBw0JR7qe4FglxQT700HCTM/DRGdJbG4SDv25/W9UVpbOmo27FPu68pbhdqCJG3/pJGf2XZMFK4hfu5JgbRlmoz7uqfn9SptNmh2jx2/Xki1KkRtJMLYjny/2UdS7qv5/UqPR6M1ahedMpB1xH3GS0bLOXOiOPDwO1T/vjBSIJGISTHpyWLqepli2jyNGKkYSwWSoWnC6IcQRO0Kyui7nvqdt0sb3oMcp4KaLvDBLXEhxxOxbCdvJQbHbHCsQ0d+AZH9IMkiduq0Yc8cr2Ksj0IuL8f+HhZ3oGWKctmwz+yygo1vzeq2FrtFOlqQx7oAJETI7p2SqW02V7S5zjLScjkNeG5asi9oWHJDu4OIc1x0PvE+gPmrSxgwM8yRzH1vUWyEYiN5HjrPorGyPEwRrIy2RJM+IhZmzQh9KnquTuqA2rkoxo0ex99vP4FRwUexntt5rn4/JGmXDJN5ajkn27+W3mPYpl4ajkn24/ht5j2XRyeMjOv0kBUnSVvZbuk/BXcoVa7hXBZMGJB4hc2CbdI1xlpdsyQTCFLttgfSdheIjxB5FAptzTNVyblJNbDRTgZJcCNhXYUrYVEAWJpYpOFDcI1yCiYXEjVG7siojnZ5iCNqnkTmPRJTEmI5K2LK+P4DXfai6GnZJ57Et5VmgCfmlstMAkjVMtrZLTDTEyHbt44rbjtR3OP1Di5txHXfeDnGGuaTGQORO+AmW+/agbhZR0PaiHT4DZtUUODXA4dsbo8kbpBaKVYCjTf+LrkSAY0a6NCQTG9Dt483ykuDKptbIkWBmAAVCS059pjm5jOIOUFNtNiqPeawOcQCQIYNw+tpVfcFBxmkS4tBAwuMiTnt2cFPfWfTcKc42gwMWp5jbKy5bxyrHzyPCOvngiUrDBmtjqEnfDY4qxNsYMurODeJMfqJTLfbAa1Ok04cQl8jNu4DZJgodoqta9zJxMgTmCSYzjgE2PqpypNbsiw02V1nyrAzliy+uSu7AwYc+M+JlZ2u8gA7jKvrHXlgjQgQtTLFsEqgk5EjkuTm1Y2H6+vRKkHBh9pGdPrXD/AFtAnwJlWF1dIIqNFZuAg5mCI4lp2cVrbNcIiXk8h81KHR+gYL6YdGmLOEYY5N3NL/ossiXiyrt7hLTwyT7cfw2+HstALKwDJrQBwEAKg6VXk2jSADRLzA8MyfYeKsyx+LBCeppJFeEP791ZngUyx2gPYHDaFX3pOfIrmYvNGufDKK876fVrRJiQEd1TC0u1gE+QVC58VAeIV/Scr8/KZf0/FFNdV81KlRoJa4PxdkDNkaTlofFeg3b0Gr1GhziKbT+bvR/tHxTvs86MUcb7RgHZMNyyxakwd2XiVvnMdUDoMZEDgYyPGCre3DJ8kqRQ888Pwu39mOP2df8AyB+j91mumfQG0soE04qtBk4JxQN7dY25K56GdGrXTteKq1zWhrhVcXEiq4kxG8zBlb4HCY2Jo4op2kJPqJ+Ldpnz3cFme0PLmlrXHsgqyYYePrVa7p5cjaNUPYIZUmRsDhrHAjNYm2VsIlUTt5NzXHSsG3FFscifD2UC829mZzCPZnS0SnVqYcDK2o5TKKvaHuiBgy5nwS3fZcMme93jqT5qTWsgpiSZJ27gq61Xpspgk7wNN8A6quSfjBFMl6LezF/VkF4lpkPEYnQThkb4yJRqt9NNHNhe8GXSYgt/1bR81naVYimRjrA7CackeqdddaAZxOaSQ4lsOk6Ow7s48EmXCpbstUtC2JFK+C6s2rVHZB0AyA08YlTH3qHuc1rQe0Yd/p2QOSi17LIAGxdQsgaZlN2oXY9sPXbLSjXNUJpAflJEevxQ0y462Go9kxOY9in9E9lwxwdnmMh8VyR5wk8dozB8lySiw9hE7k6TuCcH8PNIQVrMRhunl5kObTaT2QS4DISYjnkse6u6pDXOdA0BkgTr7BW/SJ1R9Zxqdl8wcomNOeW1VjQRmSDuhcrJNuTZ28EFGCJd2WvqjEy068OIV590605ZyCsy1wAMqwua9zRIOrdo4cFXBpTTZMuNuLaM5ft1PpVDIyUqx15G5a2/KjKgxCCC0QVhrfVwVThGW5bcsNS2KMU9DVnq/QSuPujgNQ8k+IaQtHY7SAF5N0V6UdS4zmx+ThtHHwXpNyV6NcHBUkjYCJg6Hehjfxorzx+Tl6ZbOtw3qPabQNVIfd1KO7nv/q/VqqC/rzoWWA95k54SZMDhx0zVt0Z0r2RVfaNa29TTb/UXyOQEH3C8wtgJE7ARPPYFZdKelX3mtIEACGjWBvPFVVn7cDxPsqkrlqNblox6CwstTJSCUGnShEKsMpGt7HOGzjsUG6bLJcYaXRLQ52FpMgQXbBqfBWdbTwVbd1YeSN7Eq2aCtZwC7D3Zy/7OxUVekJqO6yKgqNaKZgA0y0EOG0nFM8lsrFSaaLwWlxYGue4OiMTccAR2iGkHZqsre1EB8QC5roB265pUq3+w7SVDAE0p6aWokEKhNdgrNdoJz5HIqaVAvBnZlGIHwamu3TgkVbc9q62mMToczsnjuPkuQoZM90cm49xlCaN+fJP65vLwK0mQj2xocIc0HnB9wsr0goUGtA6toOIZgAHQ5ZK4vy2gNMHReT9Ib8PWZGYnXjl7SqMm6ouxtp3ZdXnZqYAdTG2D9FR2jsqpuq+Zlj9CrKS3LZsOwrmzg09zr4ciaokWa1QC06H0Ko76GGtzVuDmEG23UKpbLsEEdrWBtyVuPMoqpCZsLbuJ1xdFX1h1hdhYZ0zcYJBgcwVF6ytQqipZqpxMPZlsSJ0dnt3FeqXV0eFCy0sElvazOckuJnxWRv24zSqFwH4bjLTuOpafgs/+TKOVxl/QMMIyVDHfa9bnMwtslMVPzlzi0ccP7rMVaFWq51S0PdUqPMuMwOUDYrcMC7BPj5q+XUN/6LodLGG5W2boq2qHGi4te2Oy49nOYIdqNNsrKhtTG4EEEEgjPKMo9F7JclxOpsJd3nxluGyeOaFfX2f0q81G9iq7Mkd0ni1U4vyMYTam9vsxZ8F+B5VL+PqkxP4+ZVne/R6tZiesYcP5xmzz2eKqjWG8ea7UJxmri7Rz2mtmKXv4+qLdtWHw7IHbnlv+aB1w3jzSGoN6LSaoidOzVsvVgbngc7ITLtG92Wg4XRqJBhZ687aXvMSROZzzKh9YN641RvSxgkO5C4zxXYncfVNdUG9JiVhWPxO3nzSEu3nzQ8QXEobBCU7Q9k4XETrnu/7SoMrlNiUz6NbXLTn2h6+alMtTXbY5qe66KZzg+BUerczCJDiOeaWmAzl9XM+p3SPNZe19CnVO9SBO8ZHzC377mrDukEcPkVHqWes3WJ4yFW4bjJnk169B6lLNoI4HT9QUO6ryLHmnVGWhnUFer3lRquaZAheRdIKGC0uG8A/XkkcVe5bGbLl8sdEyDoeHzRm1t6pLDeYnA/TYdyuX3PVywDGHGAW8d41CyZMLTtcHTxZ01UuT2fovTDrDQBzBphQbxusskEYmHxEbiFdXJYuqs1GntZTa08wBPqpsTqtHUdFDqIK9muGcuOdwk2uDzO1dF6JMguZwEEeuinXTcbKXcBc47Tmd2QGmq2b7tpk5tCLRsjWd0AfW9c9fi8zdSnsapdbaqiBd9z4e0/M7Bu/dUVqqhgOIhobqSYAjLVbIFeSdOS773UY4nBIc0bIcAdNpmU/W9DBYoxhskwdLN5Mj1ElnSSlUeWNkbiRk/XTds11lMrXeOxlm+MW3WCeSyTqcFaW5r6dULGOcZBg6dtuwmc5EbFZ0ixwj20h+qxSXzRL/AIUw1HAt7LWgjLIEnYh07IcDnQcWbRxEZZeqs21SalQTkA2BllOvsora7/u+LEcQJ7WU5EDdGmS6KSs59sGy6GyxmHskS7dIE5+fohm6xhqENzaSGb9kR6q0a8isBOWGY2TsKDVtDhRe4HMOMHdBACahbdkI3S2KLY173lOaU3cCXyMmtAb4Tp4+ysi89ZSbvBJ8AgdcYrZ90w3hkT7opAsrP4TLabYgPzfzAJEqPa6YpuIgkAxME+ZV8HGaI3tk+UqmvAOc9wL34ZPZBgegWfqNOn5F2DVewABIngLly7OgenNcWGDonvpzmCiVGSgdWRoV3TlgadqLThd4FPt1TEzMrq7cQ7WuwqKTkQcigwleazwNJHEfEZLzLpjdDqlqc9jYybI8DK9ZsYaWgYiDpw3LB3LX6+tWccwar4/2tlojwCpm6r+RoK7PMbQwh0HIr1n7K7sL2Cs92LMhjd2HU81lumPR3tlzRnC9H+za6n0LIwVBmZcBuDjOfFN7oaWyNw0ZLnFCbU4FI4TsV9mcKHJZUcU05rShYQrwsz0p6Ii0w9pAqNEZ6OG4/NaUBAtdsZTaS9waN5IAUlFTVMMJSg7R4na7K5jy1wgiQRuIQKdU03BzTDmmQrHpH0lo2m1v6kdkAS7Y8yQSBwEZqvhcbLilhnTO7iyRzQs1t1W0VhUqARIbI3EAyEoH+WHH4uVFcFv6p7mnR40OmIAx56LSfePw2HC2HRI2CTHZXQwz1q/Zyc+N45V6DN/9xyZ8VFrj/Lni/wB3BSKVpBqOEDJsztPA8kN1tHVsMDtOiN0mJHHarygK4f5hg3MPwCil34dY73u9oUwVx1xGUhkzt105KHUtU0nGB3iI36D1UAHc3t0uDD7BUlrrDrCCcySrzrwagEf0TPpCobW7E4w1gE97MuOfkFn6lJx3dF+C09kKuTXsnaRyK5cs3nppvBu0oRvNu8eYXhV73tXcXPFd7NTEnCNsCdAsrU6U2kn+fU813qZy00fStW+mDaDyMlQbRfBOg8yB7r54PSa0n/z1P1JR0htH9555uJStMZUeudJekhs9B7mkY35NAO/ImNoCy1y3xWosZhLNNrSdVkbFa316zA9xcJ25rY0WtgaKjIiyL+h9v6UVnHtBh/4/uup/aLbacNY/C3ZLZHhKCKVMmchG8qmtxGPLZxlXdIlPKkxc8nHGan/1Ntp/8scmt+KVv2i27++79LPksrTZvXOqAbV6BYMS9I5Pdn9mmqfaRbxpXPi1h+CKftKt398foZ8ljnVQdE5rSdTA4ZlDs4/2h7k/s0Vr+0O2uyNofybDf/yFRWq1Vaxmq9zuBcXHxJPsmimBoPriuTrFGPoV5JP2R7VaXU8Lmag+m1aG7Lw6xgO3bwKzVscpVxWvC/CdHe68/wDlYqU/4Oz+Ok4r+TSVHEGRqMworuklaHNIbB55R+XPLPNSnOyVVXHaK5GGbjZ0+ogmkwv+Iq0ACMtucmdZM5ymHpBWz0z0EHL/AG55IKRaNd8mPSgx6QV8sxO3Iy4bnZ6Lq3SS0OcSYg/0xDQd4z1QEkJlkaBoQY9JrThAxCZ70dogwCOSI3pNW3M/SfmoTqaTChKSlySMdPBP/wASV97P0/uuVfhSpKj9D7lZflsL39Szf2vkh07nZGc+aW7LLAxHvOVitmTI72M2PGq3ITboZx809t1U9x81KT8Kq1v7LtC+g9yXaG4nNGmW/wCtiumUSPBAu2zEMGWuanfd8sz5ZIMrKq02Q1DhDRMTMxluhVlpsppvwndOw+ys3saHPJc4uByaMv8A7BQLzaRUEmSWg5aZ7ls6K+8vop6rwEwcUjmgbEjXZJSvRHHIFpe4iRkBoNq6zvc4Ti9lKqMkLrBdr3NlrZGeeQ91XkyRx7ydIshCU9oqwrNM0xymNu5+71CbUu5+sDzVP+Zg/ev/AEtXSZ/2MrW08RPJAZLXiNQQrGy2VzXmRqEenYQagJ2ZrhdZljLK2naOp0+KSgk1TLKy1CciIIUe8IxZI7S7PMBpz4woToJMLmRW9nRyPahiREwpC1PZnoHKaiGmkwo2ShpCTCnlqY5QlDSEicHbwuTEAhqeGpU4BNZKGpzWyY35eKXAptjsubXHn8B6qLcD2Rc0W5EboHkESr3eZUNtcRkDrnnmSfr0R/vAIAzVllKIta5qgcXtMznAJaVT3gHVasYcLgMwd2zMrRNtA1JI4woV45vDpByjSPVSGaeP5rZos0RytRZVNsDtw80v3E7x7qcKyaaiZ/lOof0v6L1+M6db03/ZXW2y4WziPsrG53fhNjj7lBwhzgHCRuRLG8DEG5AH5LNmy5MsLm7HxY4Y8umCrYsHFNKQVEypUWI6BDrd5QbzrwI2qwJzQLRYg8ZjPetMGlyc3L5OirZeVRzQyctu8+KtKTAAo9muoNMkypoGSecl6K1fsZASEJ+AJISWNQyEhRCISOIUIDhNlELk0okobhXJcXBciQb1ad1SkdUE4UgpqIRQCnEEiJkbtykhgSikhrrglfZFo0sMQSI0jZKM2mZEmQNmw80UNCIGjko8jBpQJ5cRmcuPDMZINRpDszr9aKVCZVokndG9LrbLMcfkCJQn1oGeiLUokbihPoSO0gqNkmyNY6JqPNT+kCG/Eo9Cl1b3jYTPjtVlRogCAIAG5R305zyzTSne3oyYo3PUcK6a6su6sppYY3KtJG1tjrMZk8UTElp04aIXFqc573djS5KlISBAgxzVwG5EGiTCoQH1aY5iM5IWyiAEQmEbkYtTXU1CAoXJ+H6lcoEkNp8UpaicgndWCM0rZKAAJwcn9WFzm5IWMJC6UoCVrM1CCFWw6q0tY0EMrgR2gQ14AjvDaqshMwgpoyS5A0+UXw6F1j/VTgb3x6QnXn0apUKJdUeS8iGtbkMWyNpA1VIbQ8twl78O7EUhYSMyTzknzKsvGuCN5HyxhZI3GNPBTxdDnNa+m0vY/TDmW7w4bwZHgoqk3de1WzOPVkFpMlp0neNxSx0vZk1SjuiJUoFpggg7iIPqh1aLtxPIFaqj08zirSERlEOz8VVXj0lq1nHRjTlA1g6yfki8cVvqH/yJvaipDUrgnQd6SNqrEGtC7DEp0Li1QAyRK4nVKWpjqJ1+KJBHclzU5zPFK2gfJSyAyOa5wRjS5fWxNFNCyUAcBtz9FyOGjcuUsIYngnBIGlOwcUpBsZpCngLi1Egwj638E2DwRsIj6hcWiJ80Ag2nh8U6UrW55BKWxCARk7/TVcSitbloispjcoCyEEQCFOpXc86NmfD3R2XK8yIhK5xXLGSb9FUWTzSCkrs3LGpJ5D4pxulg3nLx3pO9EbtyKQs25LhRJ0CvWWRrSYAy0+t6V7Bl9eaHf+g9plILA7dCf/Dzt+vBWkNBz1n0SOn63Id2TD20VpsY4lObZQpZG4JlX2Q1tk0ojupZIRZCM52UpjjkUybA0CI4Zj6lCeJ4IpftTARuViEYMFcmuduXJx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14" name="AutoShape 14" descr="data:image/jpeg;base64,/9j/4AAQSkZJRgABAQAAAQABAAD/2wCEAAkGBhQSERUUExQWFRQVFxoZFxgXGBcVFRcXGBgVFBgYFxQXHCYeFxkjGhQXHy8gIycpLCwsFR8xNTAqNSYrLCkBCQoKDgwOGg8PGiwdHyQpLCwsLCwsLCwsLCwsLCwsLCwpLCwsLCwsLCwsLCksLCwsKSksLCwsLCwsLCwpLCwsLP/AABEIAQAAxQMBIgACEQEDEQH/xAAcAAABBQEBAQAAAAAAAAAAAAADAQIEBQYABwj/xABCEAABAwEFBAgDBgQGAQUAAAABAAIRAwQFEiExQVFhcQYTIjKBkaGxwdHwBxQjUpLhFTNCUxYkYnKC8UMXNGSisv/EABoBAAIDAQEAAAAAAAAAAAAAAAECAAMEBQb/xAAqEQACAgEDBAIBBAMBAAAAAAAAAQIRAxIhMQQTMkEiUQVCUnGBFGHBkf/aAAwDAQACEQMRAD8AsAj2L+YPH2QQj2L+YPH2Xn8Xmjry4YW3jteCPeXcHP4FBt/e8Pmj3j3Bz+BXQyeMjOv0lcj3YPxPAoKkXb3/AAKwYfNF0/FmDv7obXdaarm4CHPLhLoMOM6RxUIdEqgBxPYDMQJd6re37XwvMbfkFUCzEtDyTm6Bu4n0XUeR8GftxoylXow8ZF41iYMIY6MvicbYkjbsWutVMwxupJPzz8ICj9SQ2CIMnw2D2KHcYuiJnafRV5a4lwEcCf8ApCd0YflDgZ5jPJaim2S7aSI12BRyezI12ZcY+CncZNCM4zo48/1N9fZcejVSAZbDtMzpv0WjsjXESBpMzqM8uR18krKBezFmACWxyzkHx9Ee4waEUdPoRaHERgz/ANX7ItfoJaWEAhme537KpvEPZUcA+qBMjtPHxUU13/3Kn63/ADVj1NbMTa+C5PQu0bmfq/ZFodA7S+YDMv8AV+yoDaH/ANyp+tyVtqqbKtX9bksVkvdojca2RdDoLacWGGTP5gktPQi0tMFrf1hVAvKqNK1Uf83fNc+9q51r1T/zKaWqtgLTfBYf4QtP5W/qCJS6FWpwkMbH+9qqP4vW/v1f1lFbf1oAgWiqP+aWPcv5NEej0iUejFfaBO7EPggOuOqBoPMKyui8XuY5z6jjEiSddsnlICm03Fzo0G/nvG9RzaGUYsz7bmqHYPNctDa6faIjRKh3GHto2rQpNhH4g8fYoLQj2EfiDx9iuRi80bpcMLb+94It49wc/gUO8O94fNFvHujn8Cujk8ZGdfpK6FKuwdvwKjKXdnf8Cufh80Xz8WVl+0vxjOhDfFQazRihugOnnnKsr9pnrZnKB9eqgVxkDz3bNw5Le+WVekBrntNzAy1OgJTgA0w4a5T9c0MtEGRMcEjHE5k5xHHXPNQUAKjmvcMhIgiJ00M7j80hpQG8T8SnVnzDstx8cgQgZggjx25yYHHKUQEuhQ7VSDHDZlnoh2F7QSHGADK4uIeTvnh5KHjwvd2ZzkD65z4KE9Ee20alR5cC2DpG4ZbVF/h9XbHp8le0rLhaAucxW7lVmdfY6u4enyVLa2nG6df2W0qBZG8R+K/x9k0HuLLg677O5wOGMt8KQ6wVNw9Ea4B2X8x7KxcEJS3GitikfYX7h6Jgsb/yj0Vy8JpCXWw6SJdVJwDpGUty3kmP38Fa2doME7SI5bPdAsTJJy0PrlsUigZz2A+YEpW7HWwlpdDyBmP+8lyFWa7LD6eCVQajdNRrF/Mb4+xQQUax/wAxvj7FczH5o0S4Ya8e94It49wcx7FCvEdocvmjXiOwOY9iujk8ZFC/SVyl3Z3/AAKiqVdnf8CsGHzRdPxYC+B2id0eoCqaw9ct+qvLxbLyN/yCqrwBZAIg6wPlvW6XLK/SK+vkcjz+XshsIMeG3iE+1OnMnTLcNgSUKcwAJJy4yoKMr04jTcd5GR9E+jSJZiMRP17hLbLNUbk5sAEjQDtRDvhkgCvVDS0Ds6nLZOYnfofNN7E9HVnydI2TxEIFopkuy3eoRml2p2nPnOh8Mkyu1xaC3w8vrzU9k9EmlWxDPIjVNcqt9or4ZYAXRpHHT3UY2y2f2x+kfNWrdFT2LWsFj7y/mP8AH2Vq+22rbT9P3VNaHOLnYhDs5CaKpiy4LO4B2Hf7vgrFyo7DaqjAQxuIE7ic/BHN41f7foUkotsaL2LB4TYUR1WvhDzThp0mRPgo/wDEakdz0KGhhU0W1jfE5wM4nRTKLMvHNVdjrTTktjtH2JKsbE4mIHvOcRKRodMdVbDjlOa5OFPMzP0TJPiuSj2a4FHsf8xv1sKjqRY++362Fc/H5o0S4Ya8u8OXzRrw7jeY9ig3l3hyRbd/LbzHsV0cvjIoX6SvKlXYe34FRCo9tvM0GFw7xEDhxXOxupJl7TkqROvO1MZUOJwGnPQbFW3lbWVa0sIIy+s1mqlRz3YnkknP63ps4cwtLzNsuXTbK2Wtd3ufkPQJ9jqEEHSC3PdmobrSCJnP60Sff4EAJ9aRm7cuKL2/rzdV7xk4ifE4fgFBs1KWuE/QVe68idiRtsGBw0JR7qe4FglxQT700HCTM/DRGdJbG4SDv25/W9UVpbOmo27FPu68pbhdqCJG3/pJGf2XZMFK4hfu5JgbRlmoz7uqfn9SptNmh2jx2/Xki1KkRtJMLYjny/2UdS7qv5/UqPR6M1ahedMpB1xH3GS0bLOXOiOPDwO1T/vjBSIJGISTHpyWLqepli2jyNGKkYSwWSoWnC6IcQRO0Kyui7nvqdt0sb3oMcp4KaLvDBLXEhxxOxbCdvJQbHbHCsQ0d+AZH9IMkiduq0Yc8cr2Ksj0IuL8f+HhZ3oGWKctmwz+yygo1vzeq2FrtFOlqQx7oAJETI7p2SqW02V7S5zjLScjkNeG5asi9oWHJDu4OIc1x0PvE+gPmrSxgwM8yRzH1vUWyEYiN5HjrPorGyPEwRrIy2RJM+IhZmzQh9KnquTuqA2rkoxo0ex99vP4FRwUexntt5rn4/JGmXDJN5ajkn27+W3mPYpl4ajkn24/ht5j2XRyeMjOv0kBUnSVvZbuk/BXcoVa7hXBZMGJB4hc2CbdI1xlpdsyQTCFLttgfSdheIjxB5FAptzTNVyblJNbDRTgZJcCNhXYUrYVEAWJpYpOFDcI1yCiYXEjVG7siojnZ5iCNqnkTmPRJTEmI5K2LK+P4DXfai6GnZJ57Et5VmgCfmlstMAkjVMtrZLTDTEyHbt44rbjtR3OP1Di5txHXfeDnGGuaTGQORO+AmW+/agbhZR0PaiHT4DZtUUODXA4dsbo8kbpBaKVYCjTf+LrkSAY0a6NCQTG9Dt483ykuDKptbIkWBmAAVCS059pjm5jOIOUFNtNiqPeawOcQCQIYNw+tpVfcFBxmkS4tBAwuMiTnt2cFPfWfTcKc42gwMWp5jbKy5bxyrHzyPCOvngiUrDBmtjqEnfDY4qxNsYMurODeJMfqJTLfbAa1Ok04cQl8jNu4DZJgodoqta9zJxMgTmCSYzjgE2PqpypNbsiw02V1nyrAzliy+uSu7AwYc+M+JlZ2u8gA7jKvrHXlgjQgQtTLFsEqgk5EjkuTm1Y2H6+vRKkHBh9pGdPrXD/AFtAnwJlWF1dIIqNFZuAg5mCI4lp2cVrbNcIiXk8h81KHR+gYL6YdGmLOEYY5N3NL/ossiXiyrt7hLTwyT7cfw2+HstALKwDJrQBwEAKg6VXk2jSADRLzA8MyfYeKsyx+LBCeppJFeEP791ZngUyx2gPYHDaFX3pOfIrmYvNGufDKK876fVrRJiQEd1TC0u1gE+QVC58VAeIV/Scr8/KZf0/FFNdV81KlRoJa4PxdkDNkaTlofFeg3b0Gr1GhziKbT+bvR/tHxTvs86MUcb7RgHZMNyyxakwd2XiVvnMdUDoMZEDgYyPGCre3DJ8kqRQ888Pwu39mOP2df8AyB+j91mumfQG0soE04qtBk4JxQN7dY25K56GdGrXTteKq1zWhrhVcXEiq4kxG8zBlb4HCY2Jo4op2kJPqJ+Ldpnz3cFme0PLmlrXHsgqyYYePrVa7p5cjaNUPYIZUmRsDhrHAjNYm2VsIlUTt5NzXHSsG3FFscifD2UC829mZzCPZnS0SnVqYcDK2o5TKKvaHuiBgy5nwS3fZcMme93jqT5qTWsgpiSZJ27gq61Xpspgk7wNN8A6quSfjBFMl6LezF/VkF4lpkPEYnQThkb4yJRqt9NNHNhe8GXSYgt/1bR81naVYimRjrA7CackeqdddaAZxOaSQ4lsOk6Ow7s48EmXCpbstUtC2JFK+C6s2rVHZB0AyA08YlTH3qHuc1rQe0Yd/p2QOSi17LIAGxdQsgaZlN2oXY9sPXbLSjXNUJpAflJEevxQ0y462Go9kxOY9in9E9lwxwdnmMh8VyR5wk8dozB8lySiw9hE7k6TuCcH8PNIQVrMRhunl5kObTaT2QS4DISYjnkse6u6pDXOdA0BkgTr7BW/SJ1R9Zxqdl8wcomNOeW1VjQRmSDuhcrJNuTZ28EFGCJd2WvqjEy068OIV590605ZyCsy1wAMqwua9zRIOrdo4cFXBpTTZMuNuLaM5ft1PpVDIyUqx15G5a2/KjKgxCCC0QVhrfVwVThGW5bcsNS2KMU9DVnq/QSuPujgNQ8k+IaQtHY7SAF5N0V6UdS4zmx+ThtHHwXpNyV6NcHBUkjYCJg6Hehjfxorzx+Tl6ZbOtw3qPabQNVIfd1KO7nv/q/VqqC/rzoWWA95k54SZMDhx0zVt0Z0r2RVfaNa29TTb/UXyOQEH3C8wtgJE7ARPPYFZdKelX3mtIEACGjWBvPFVVn7cDxPsqkrlqNblox6CwstTJSCUGnShEKsMpGt7HOGzjsUG6bLJcYaXRLQ52FpMgQXbBqfBWdbTwVbd1YeSN7Eq2aCtZwC7D3Zy/7OxUVekJqO6yKgqNaKZgA0y0EOG0nFM8lsrFSaaLwWlxYGue4OiMTccAR2iGkHZqsre1EB8QC5roB265pUq3+w7SVDAE0p6aWokEKhNdgrNdoJz5HIqaVAvBnZlGIHwamu3TgkVbc9q62mMToczsnjuPkuQoZM90cm49xlCaN+fJP65vLwK0mQj2xocIc0HnB9wsr0goUGtA6toOIZgAHQ5ZK4vy2gNMHReT9Ib8PWZGYnXjl7SqMm6ouxtp3ZdXnZqYAdTG2D9FR2jsqpuq+Zlj9CrKS3LZsOwrmzg09zr4ciaokWa1QC06H0Ko76GGtzVuDmEG23UKpbLsEEdrWBtyVuPMoqpCZsLbuJ1xdFX1h1hdhYZ0zcYJBgcwVF6ytQqipZqpxMPZlsSJ0dnt3FeqXV0eFCy0sElvazOckuJnxWRv24zSqFwH4bjLTuOpafgs/+TKOVxl/QMMIyVDHfa9bnMwtslMVPzlzi0ccP7rMVaFWq51S0PdUqPMuMwOUDYrcMC7BPj5q+XUN/6LodLGG5W2boq2qHGi4te2Oy49nOYIdqNNsrKhtTG4EEEEgjPKMo9F7JclxOpsJd3nxluGyeOaFfX2f0q81G9iq7Mkd0ni1U4vyMYTam9vsxZ8F+B5VL+PqkxP4+ZVne/R6tZiesYcP5xmzz2eKqjWG8ea7UJxmri7Rz2mtmKXv4+qLdtWHw7IHbnlv+aB1w3jzSGoN6LSaoidOzVsvVgbngc7ITLtG92Wg4XRqJBhZ687aXvMSROZzzKh9YN641RvSxgkO5C4zxXYncfVNdUG9JiVhWPxO3nzSEu3nzQ8QXEobBCU7Q9k4XETrnu/7SoMrlNiUz6NbXLTn2h6+alMtTXbY5qe66KZzg+BUerczCJDiOeaWmAzl9XM+p3SPNZe19CnVO9SBO8ZHzC377mrDukEcPkVHqWes3WJ4yFW4bjJnk169B6lLNoI4HT9QUO6ryLHmnVGWhnUFer3lRquaZAheRdIKGC0uG8A/XkkcVe5bGbLl8sdEyDoeHzRm1t6pLDeYnA/TYdyuX3PVywDGHGAW8d41CyZMLTtcHTxZ01UuT2fovTDrDQBzBphQbxusskEYmHxEbiFdXJYuqs1GntZTa08wBPqpsTqtHUdFDqIK9muGcuOdwk2uDzO1dF6JMguZwEEeuinXTcbKXcBc47Tmd2QGmq2b7tpk5tCLRsjWd0AfW9c9fi8zdSnsapdbaqiBd9z4e0/M7Bu/dUVqqhgOIhobqSYAjLVbIFeSdOS773UY4nBIc0bIcAdNpmU/W9DBYoxhskwdLN5Mj1ElnSSlUeWNkbiRk/XTds11lMrXeOxlm+MW3WCeSyTqcFaW5r6dULGOcZBg6dtuwmc5EbFZ0ixwj20h+qxSXzRL/AIUw1HAt7LWgjLIEnYh07IcDnQcWbRxEZZeqs21SalQTkA2BllOvsora7/u+LEcQJ7WU5EDdGmS6KSs59sGy6GyxmHskS7dIE5+fohm6xhqENzaSGb9kR6q0a8isBOWGY2TsKDVtDhRe4HMOMHdBACahbdkI3S2KLY173lOaU3cCXyMmtAb4Tp4+ysi89ZSbvBJ8AgdcYrZ90w3hkT7opAsrP4TLabYgPzfzAJEqPa6YpuIgkAxME+ZV8HGaI3tk+UqmvAOc9wL34ZPZBgegWfqNOn5F2DVewABIngLly7OgenNcWGDonvpzmCiVGSgdWRoV3TlgadqLThd4FPt1TEzMrq7cQ7WuwqKTkQcigwleazwNJHEfEZLzLpjdDqlqc9jYybI8DK9ZsYaWgYiDpw3LB3LX6+tWccwar4/2tlojwCpm6r+RoK7PMbQwh0HIr1n7K7sL2Cs92LMhjd2HU81lumPR3tlzRnC9H+za6n0LIwVBmZcBuDjOfFN7oaWyNw0ZLnFCbU4FI4TsV9mcKHJZUcU05rShYQrwsz0p6Ii0w9pAqNEZ6OG4/NaUBAtdsZTaS9waN5IAUlFTVMMJSg7R4na7K5jy1wgiQRuIQKdU03BzTDmmQrHpH0lo2m1v6kdkAS7Y8yQSBwEZqvhcbLilhnTO7iyRzQs1t1W0VhUqARIbI3EAyEoH+WHH4uVFcFv6p7mnR40OmIAx56LSfePw2HC2HRI2CTHZXQwz1q/Zyc+N45V6DN/9xyZ8VFrj/Lni/wB3BSKVpBqOEDJsztPA8kN1tHVsMDtOiN0mJHHarygK4f5hg3MPwCil34dY73u9oUwVx1xGUhkzt105KHUtU0nGB3iI36D1UAHc3t0uDD7BUlrrDrCCcySrzrwagEf0TPpCobW7E4w1gE97MuOfkFn6lJx3dF+C09kKuTXsnaRyK5cs3nppvBu0oRvNu8eYXhV73tXcXPFd7NTEnCNsCdAsrU6U2kn+fU813qZy00fStW+mDaDyMlQbRfBOg8yB7r54PSa0n/z1P1JR0htH9555uJStMZUeudJekhs9B7mkY35NAO/ImNoCy1y3xWosZhLNNrSdVkbFa316zA9xcJ25rY0WtgaKjIiyL+h9v6UVnHtBh/4/uup/aLbacNY/C3ZLZHhKCKVMmchG8qmtxGPLZxlXdIlPKkxc8nHGan/1Ntp/8scmt+KVv2i27++79LPksrTZvXOqAbV6BYMS9I5Pdn9mmqfaRbxpXPi1h+CKftKt398foZ8ljnVQdE5rSdTA4ZlDs4/2h7k/s0Vr+0O2uyNofybDf/yFRWq1Vaxmq9zuBcXHxJPsmimBoPriuTrFGPoV5JP2R7VaXU8Lmag+m1aG7Lw6xgO3bwKzVscpVxWvC/CdHe68/wDlYqU/4Oz+Ok4r+TSVHEGRqMworuklaHNIbB55R+XPLPNSnOyVVXHaK5GGbjZ0+ogmkwv+Iq0ACMtucmdZM5ymHpBWz0z0EHL/AG55IKRaNd8mPSgx6QV8sxO3Iy4bnZ6Lq3SS0OcSYg/0xDQd4z1QEkJlkaBoQY9JrThAxCZ70dogwCOSI3pNW3M/SfmoTqaTChKSlySMdPBP/wASV97P0/uuVfhSpKj9D7lZflsL39Szf2vkh07nZGc+aW7LLAxHvOVitmTI72M2PGq3ITboZx809t1U9x81KT8Kq1v7LtC+g9yXaG4nNGmW/wCtiumUSPBAu2zEMGWuanfd8sz5ZIMrKq02Q1DhDRMTMxluhVlpsppvwndOw+ys3saHPJc4uByaMv8A7BQLzaRUEmSWg5aZ7ls6K+8vop6rwEwcUjmgbEjXZJSvRHHIFpe4iRkBoNq6zvc4Ti9lKqMkLrBdr3NlrZGeeQ91XkyRx7ydIshCU9oqwrNM0xymNu5+71CbUu5+sDzVP+Zg/ev/AEtXSZ/2MrW08RPJAZLXiNQQrGy2VzXmRqEenYQagJ2ZrhdZljLK2naOp0+KSgk1TLKy1CciIIUe8IxZI7S7PMBpz4woToJMLmRW9nRyPahiREwpC1PZnoHKaiGmkwo2ShpCTCnlqY5QlDSEicHbwuTEAhqeGpU4BNZKGpzWyY35eKXAptjsubXHn8B6qLcD2Rc0W5EboHkESr3eZUNtcRkDrnnmSfr0R/vAIAzVllKIta5qgcXtMznAJaVT3gHVasYcLgMwd2zMrRNtA1JI4woV45vDpByjSPVSGaeP5rZos0RytRZVNsDtw80v3E7x7qcKyaaiZ/lOof0v6L1+M6db03/ZXW2y4WziPsrG53fhNjj7lBwhzgHCRuRLG8DEG5AH5LNmy5MsLm7HxY4Y8umCrYsHFNKQVEypUWI6BDrd5QbzrwI2qwJzQLRYg8ZjPetMGlyc3L5OirZeVRzQyctu8+KtKTAAo9muoNMkypoGSecl6K1fsZASEJ+AJISWNQyEhRCISOIUIDhNlELk0okobhXJcXBciQb1ad1SkdUE4UgpqIRQCnEEiJkbtykhgSikhrrglfZFo0sMQSI0jZKM2mZEmQNmw80UNCIGjko8jBpQJ5cRmcuPDMZINRpDszr9aKVCZVokndG9LrbLMcfkCJQn1oGeiLUokbihPoSO0gqNkmyNY6JqPNT+kCG/Eo9Cl1b3jYTPjtVlRogCAIAG5R305zyzTSne3oyYo3PUcK6a6su6sppYY3KtJG1tjrMZk8UTElp04aIXFqc573djS5KlISBAgxzVwG5EGiTCoQH1aY5iM5IWyiAEQmEbkYtTXU1CAoXJ+H6lcoEkNp8UpaicgndWCM0rZKAAJwcn9WFzm5IWMJC6UoCVrM1CCFWw6q0tY0EMrgR2gQ14AjvDaqshMwgpoyS5A0+UXw6F1j/VTgb3x6QnXn0apUKJdUeS8iGtbkMWyNpA1VIbQ8twl78O7EUhYSMyTzknzKsvGuCN5HyxhZI3GNPBTxdDnNa+m0vY/TDmW7w4bwZHgoqk3de1WzOPVkFpMlp0neNxSx0vZk1SjuiJUoFpggg7iIPqh1aLtxPIFaqj08zirSERlEOz8VVXj0lq1nHRjTlA1g6yfki8cVvqH/yJvaipDUrgnQd6SNqrEGtC7DEp0Li1QAyRK4nVKWpjqJ1+KJBHclzU5zPFK2gfJSyAyOa5wRjS5fWxNFNCyUAcBtz9FyOGjcuUsIYngnBIGlOwcUpBsZpCngLi1Egwj638E2DwRsIj6hcWiJ80Ag2nh8U6UrW55BKWxCARk7/TVcSitbloispjcoCyEEQCFOpXc86NmfD3R2XK8yIhK5xXLGSb9FUWTzSCkrs3LGpJ5D4pxulg3nLx3pO9EbtyKQs25LhRJ0CvWWRrSYAy0+t6V7Bl9eaHf+g9plILA7dCf/Dzt+vBWkNBz1n0SOn63Id2TD20VpsY4lObZQpZG4JlX2Q1tk0ojupZIRZCM52UpjjkUybA0CI4Zj6lCeJ4IpftTARuViEYMFcmuduXJx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16" name="Picture 16" descr="http://przedszkole4rs.szkolnastrona.pl/container/mis-uszate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84" y="611485"/>
            <a:ext cx="2781300" cy="3619500"/>
          </a:xfrm>
          <a:prstGeom prst="rect">
            <a:avLst/>
          </a:prstGeom>
          <a:noFill/>
        </p:spPr>
      </p:pic>
      <p:pic>
        <p:nvPicPr>
          <p:cNvPr id="153618" name="Picture 18" descr="http://www.sosrodzice.pl/media/uploads/2013/11/mis-uszat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104" y="1331565"/>
            <a:ext cx="3810000" cy="29051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600152" y="539477"/>
            <a:ext cx="3240360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Miś Uszatek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5816" y="5147989"/>
            <a:ext cx="388843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Możesz mnie znaleźć przy ul. Piotrkowskiej 87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808064" y="5868069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s://encrypted-tbn3.gstatic.com/images?q=tbn:ANd9GcS7b0ALExKJenb_sZDtkgWfOBJGXsJf7y1uaaV9P3801yTgkh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616" y="3995861"/>
            <a:ext cx="2126419" cy="3195439"/>
          </a:xfrm>
          <a:prstGeom prst="rect">
            <a:avLst/>
          </a:prstGeom>
          <a:noFill/>
        </p:spPr>
      </p:pic>
      <p:sp>
        <p:nvSpPr>
          <p:cNvPr id="154628" name="AutoShape 4" descr="data:image/jpeg;base64,/9j/4AAQSkZJRgABAQAAAQABAAD/2wCEAAkGBhQSEBUUExQVFBUWFxUVFxQYFxcXFxcXFBcYFBcVFRcXHSYfFxkkGhUUHy8gJCcpLCwsFx4xNTAqNSYrLCkBCQoKDgwOGg8PGiwkHCQsKSwsLCwsLCwsLCwsLCwsLCwsLCwsLCwsLCwsLCwsLCwsLCwpLCwsLCwsLCwsLCwsLP/AABEIAQUAwQMBIgACEQEDEQH/xAAbAAABBQEBAAAAAAAAAAAAAAAAAQIFBgcDBP/EAE8QAAECAwMGCAsGAwYEBwAAAAEAAgMEERIhMQUGQVFhcQcTIjWBkZOhFjJUcnSxs7TB0vBCUmLR0+EUI/EVM4KDkqIkJVNzNENEY6Oyw//EABoBAAMBAQEBAAAAAAAAAAAAAAABAgMEBQb/xAAmEQEBAAICAgICAQUBAAAAAAAAAQIREjEDIQRBE1GhFCIjYeEF/9oADAMBAAIRAxEAPwDEIUIucGtBc4kANAqSTcAAMTVSngfO+RzXYRflS5nc4ynpMv7Vi1h8U1N5x1lOTZW6ZN4Hzvkc12EX5UeB875HNdhF+Vazxh1nrScadZ6ynxTyZP4Hzvkc12EX5UeB875HM9hF+VauIp1nrKXjDrPWjiOTJ/A+d8jmuwi/KjwPnfI5rsIvyrV+NOs9adxp1nrKOI5Mm8D53yOa7CL8qPA+d8jmuwi/KtYdFOs9a5GKfvHrRxPky3wPnfI5rsIvypPA+d8jmuwi/KtVMU6z1rmyKa4nrKOI5Mu8D53yOa7CL8qPA+d8jmuwi/KtZMU6z1ppinWeso4jkyjwPnfI5rsIvyo8D53yOa7CL8q1dsU6z1lO4w6z1o4jbJvA+d8jmuwi/KjwPnfI5rsIvyrWOOOs9aURDrPWnxHJk3gfO+RzXYRflS+B875HNdhF+Vazxh1nrKDFOs9aOI5Ml8D53yOa7CL8qPA+d8jmuwi/KtWdEOs9acyMdZ60cRyZP4Hzvkcz2EX5VHTUo+E8siMcx4xa5pa4VFb2m8XELbOMOs9azXhKP/MovmS/u0JTZo5dquhCEjTGZ3OMp6TL+1YtWebzvWU5nc4ynpMv7Vi1VxvO8qsUZCqRIlqrQEqS2hACCUFMJQZS5U/J2VqxREdVz3AWWA0q+K97WtqcGMY07AXE4lWDKuVRAAqLTjWgqB4t5LnG5oF16oExGsPbGYWtNq21odacy+0AQRhWvXeppyNK42jauIFMTW4dJpdvTJScY/xHtfTGyQeuhuVUgTpyhEaxx4trWF5aOUHOBAqAcRQjGtL96tEpKWKVslwutBjWEjbT4XbEDT21SOSVRVUCBOtJoSoBS5LVMCWqCdAUtVzTqoMjwkakLkBAPqs54SecovmS/u0FaLVZ1wk85RfMl/doKnJWKsIQhQpMZnc4ynpMv7Vi1N5vO8rLMzucZT0mX9qxai/E7yqxTkCUVQEitABRWiQFOogFL0UXMlAcgIzKmRePjNtk8W1twaaG3aBNa6CALxq0KvZRkGRWucHQoLAXBjnl74kSyS0uqSSGkg0uOC9+W87SCWQdGMTH/T+Z/dVMxKqLf0qSukq8wyHA0cCCHDRT16ule6Dl2Iw1YSCRyi5znBx+8Q4kA7qKMtJC5StNnOuY++OhrfyStzuj62n/AAhQdUVQFsls9D9uH0tNO4/mrDIZVhxhyHAnVg4dCzK0ukKKQag0IwOB6E5aWo1J2KFA5u5fMYWH+OBUH7w101hTzVcqbC1SkoIQmWjaIaUqEGVZ3wk85RfMlvdoK0NZ5wkc5RfMlvdoKjI4rCEIUqTGZ3OMp6TL+1YtRebz0rLszucZT0mX9qxac83neVWKci1Qm1TqqkETqppSApgr1AZ1ZX4tghtPKeDXY3DvvHWp+qznLs3xkeI7QCWjc3kj1V6VOVOPA5yS0mkr0SOT4kZ4ZDaXOOgaNpOACho4WkByvmTODGrQY8Qg/dh0u3ucF3neDaEGu4uI8O+zaskbjQV14KPyYq4VngKW0vXlXJESXfZiDc4VsuGw/Bd8gZEMzFsA0ABcXatV20kd6vaUbaTqLrOyD4MQsiCjhjt2jWFZMoZrH+BhRWt5bW2ngfaa7lV84VHRXYlaNIDJky6HEa9oJsG0aD7ODq6hSoWlNfcCNK8uakiIUo0m4v5ZuH2sP9tF6CLJI0J4ZbuhlNTbsCltLm0pQ5aIPTUByEGQlZ9wkc5RPMlvdoK0Giz7hI5yieZLe7QVNOKwhCFJpjM7nGU9Jl/asWmvF53lZlmdzjKeky/tWLTH4neVWKciJ1U1KrQUlIkKAUGHGg3LLHuqa9PWtTeKg7VlkRtLtVx6FGSsXaRkXxoghwxac7Ad5JOgUWv5vZDhysINaBaoLb6cpztZOrUNCoXB5D/nxDqhgYa3N06MFpQiXUXP5Lv02w1PaPyznC2XoPGccGi8ncuMPKczS0+UmA3Gtg4bse5cMjRmMmZmZi/+TVrdJYGtJcWjXQCm861XMpcKk1FfVjzCbW5gax1GjAVeDU6+4KuMxupE8rZu1cIpgzcEggOa7HYfWCO5eXN7N9sqHNBtWjW0RfSgAH1rUZm9l4zMQPIDYhNiLZFGvNkvZEpodRrwdwVqdCISy9Ce0TlzNuDMua5wIc2l4pePunWpJrQBTUvBMZVFqywFxBvpSnXrXqgzIcNW9Z85fW20wvekBlmJxkbii6xCY0viO1NAv+A6dKJLKMGJyYTnOsgDljlUwBvxG3HWo7ONrqTZH/sdmXEnotBvUo3NCCePe7QGUOqriCB3FdOP1pzXu7W4OTmphCe1aoODkAppCAUjdKrPuEfnGJ5kt7tBV+VA4R+cYnmS3u0FTTisoQhSpMZnc4ynpMv7Vi0pxvO8rNczucZT0mX9qxaQ/E7yqxTkchIChWg6iCElU60ltUhCVm2WZaxHiN0BxpuPKHcQtHe9U7PKVpEbE0OFk724dx7lNVHHM7KvEzIafFiUYd9eSeuo/wARWmNjkrFmvoQQaEGo2EXgrVMg5U/iIDYmB8V4/EMabDj0rLKfa5XlyxB4t7yQXQYwpEp9k0sknYQVSX5BfaNmy9tTRweylNFauFOlanaquTJRgNQ1tddBVPlvtGtIPM3Ixgi04X1tVvvJFBZrfZAJFSLy46KVl5/KpqWMN+l2IaPz1BemM6jHHUCeoVVcYS3E1JvLjpJxK5Pk+TjPTr+Nhyvvp7WAAUH1t3psxlGHBFuK6g0DSTsGlRMxlr7MIBzsLR8Vv5leB8AWrTzxj9LnX02NGAC4MfH95f8AXo5eWT1j3/D3x8+WPuEEFpq2rjeQdBup0XqRyaYdgGE0Mab6AUv0123KEcLTSMQQbj3U6V7cj1Y0NJr+ZXo/F1J/bPTi+Rhl5MeV7TSAkqlXa848JtEVRVIHUVA4R+cYnmS3u0FX6qoPCPzjE8yW92goVFZQhCRpjM7nGT9Jl/asWkPN53lZvmdzjJ+ky/tWLRHOvO8qsU5HWk9c2hPBVpPokQUxzlKjXm5QmX2iJBLRiCC3eP2JHSpWZdySvKX0uoCOr1rPPKzp6Pw/Bh5Mbcme0U/mpnEZaKA8niXXOGIFftDurTEdCm3SkOtTBbXQeTeV1bFa2n8sN6G6ccFPLf01n/nWd5fwsf8AFNpVpDgdINbk102KKBM9sAOq0TdrXN0+duy91Ka71Oq3/ovFJ7ySc3lfUqvlBpBJAoPu6OjR0UUg6YOt2F3KdSm2ox3ri6LXSdOJ9exFkvqjH4uGPVRsKM77p/209a7tc52ig+ti9JP5/WtJW/BZfixaTxSFgtp9BeiBF5Q3ry2k+EfrStcZro88ZZpYgUoXCXjWhVdls+esuN1TgUhSVQgigqi8I3OMTzJb3aCr1RUXhG5xieZLe7QUU4rKEISNMZnc4ynpMv7Vi0Z7eUd6znM7nGT9Jl/asWjPxO8qsU0WkrbkyuhOJVEc51yYQlJTQUjMmxVhXlDa6j9YX6V64x5J3KsvyqGPLXEjUa4b9Cyzm3rfCzmGNuXSZ/ghjTvH5phkNIrhXEH4461yhT7TTlOrTC0Kda9DZmv2jX7tptKjRh0rP3Hsb8eTi6ROrbiL916Y+DsHWL9ovXodMilztnj0v1C7DqXL+IFSKjbynGmoC5XLWWWOEcLHT8d9AkDOgX4+u84LuYl95FTjS0btldKZW/An/SKU0XqmXTmGbKbNGy80Ca5owx0Uxx16F6YctXBtQTU3k36KaF7oeS3O/Du0qbWeXlwx7qJsXV8Xfed1ME5hFcT9blPtyI3SKqjZSgGWmS3ENIc3zTePiOhKe3Ln8uTqLXIQzeaUHUvdRMhxA4Ai8G8J61keZ5M+eW6EIShCDqKh8I/OMTzJb3aCr80Kg8I/OMTzJb3aCkcVlCEINMZnc4yfpMv7Vi0SJid5Wd5nc4yfpMv7Vi0QjlHeVWKcgAkJTkxwVQjnlMtJXYprihUcJyOAMdvUqTNSzor3WauIFqmmlRXDf9YKy5WfcTopo1DR0k9y9GaMgwQYkdw5VXNGygrd6lz5Z69vR8mHHxY4fv3VHl55zLsRqIrRe6XzgLcWtO0D814coN/mvp953earz1Wnbjx8ueHVWzJuUDFrZFDppS/fcpaDIRDd61F5iwg7jDS8WB3G/uKvkGAB61Faf1Xk/aEl8iOPjEqRlsiMboUk1qfYUs75c8u687JVo0BdRCC6BqWiRbcnQ1Qs/wCBSJDdTFrgf8JBH/271oJCp/CBL/yWO+6+nQ5p+ICc7F6cM2Zm1AA+6S34juKlwqVkDKvEvo7xHG/YdBV2atZWdOSUQEFAdFQeEfnGJ5kt7tBV/qqBwj84xPMlvdoKUNWUIQmExmdzjJ+ky/tWLRXYneVnWZ3OMn6TL+1YtDjG87yqxTRaRVI0VTwKKi0Y4rwTcwCKDSda90Y3FQUu6rzdUtGm7HUs87p3/E8Uyy3fp5cuxiB412gd16smS5xsfJ9mEOXCaLbN1b266471T8uxuUG3YEkDXtOkrlm9lx0rHbEbhg4a2nxh8RtAWNx3GnyvJ/l19dIqI+0SdZJ600surdfXSNFNGIx9epTGdco1ky4s8SKBFYRgQ8VP+60FEUWsu3n2aulu4PWEui6qM6+V8FfoYVW4OMmEwXv0F1Bj9kXnrr3q4tgaPrvWdy9nxprOn1J4autm6+v1sS0+r1PLauLlZ+u9IQnkJCEEaoPO2XL5SKGipAB/0kONOgFT1FyiNuTNiwFFb82sp2m8U7x2C7a3Zu9VFXMtynFzERgFAHGg0WTe2nQQnZNjWJiE7C9oO41ae5Xv7QvoKEiUFUTqqDwj84xPMlvdoKvgVD4R+cYnmS3u0FENWUIQmExmdzjKeky/tWLQ3QrzoFSs8zO5xk/SZf2rFocR953qsU063oCSq5hBaCqomt+3ljxH6CHUBqBjv3qKgtDYZJNamp6LgO5TU1Zs39Cq81EdU007ljm9T41mt6Rc7GtRCcNC8+BXR8IipK4kp6cPltuVtSRHHQA37cIOLfxsJtObvabThsLumMaF1l4xa4OaSCDUEYgjAhT8jk5k1GhuYGtJc0x4YuFK3vhj7ppeBgTqS3xR20TNDJ3EycNpxshxrrfyj66KXI+vob+pLBADRdsAFPjcnE/XJ+G5cs9+3Rf05Hbd0UN/1/RNsnad1TX908u14Jj6D6PqwVs6QfXUm2f6fQS16cfyQSqIwprmp5SIojOs/wCSIjMiDBzbPS0/k4dShY8uHQw9tbgD0G49Tq9CvOfElblnEYsIf0C53cT1Kr5vww6C8aQ43bHtp1XdyrHpGU9pLIWXON5Lrngf6qY9KmAFncvHMNwc03tof2WhQYoc1rhgQCNxvVyk6gqicI3OMTzJb3aCr0qLwjc4xP8Aty3u0FMKyhCEwmMzucZP0mX9qxX95vO8qgZnc4yfpMv7Vivzzed5V4pyDSkiRKC5FE4J0Y2S+3nisJa4k6DTZt3qvzw8Ujp61ZY7CWkDSFBT8Gjam4AEE7RWqzsd3h8m97Q7m1qCoxy9UadJN123TcuMGA59aCtL/ihh5cplfRgXeVm3Q3h7DRzSCDtGtedT2ZhAmhW+rXXEVwofglfUZTtrUhPGJDY/7zGml91oVoQRoqupcNp21p0XBRkOJTd9dS9PHV2fkPUuaRvlXdzydvr6k0kfXr2XLnaSWvq7qVoPJ+voXfuiq52kW0DR5ckTbSAlTjjOQqtI1i/8lnDWmSj2TQsf1gA3GmzvWlRMFQM73B0xDYPGuJ0+MaADqJ6kY0sor03Jvh+MCBUgHQaalcs241qXZXRVvUaDuovFnVL/AMoH7rgesWfXRds0P7g7Hn1NVxCbIVE4RucYn/blvdoKvZConCPzjE8yW92gq5RrSsoQhUSYzO5xk/SZf2rFfnm87yqDmdzjJ+ky/tWK+PxO8q8U5HgpCE2qUFURwKhM7BSAKYWxXpB+KmAVwynJ8bCczSRdvGCVhxnjlP5nydtzthHf/QqCiwi0kEUINCNysmYLv5z262g9R/dZ03py7meb3wRXSWfFn5dWpRGQH8XNQ7QNzwCCLxaq3DGorVae6HcvK6TbatWW2tDqCuulcVny/apHWC4/Vd3QvXCK8sOHqXoYs2nbvVMdEpf9f0S2lF5cebAA0uFdoStPT2iZqugeomVeblIwyiFt6AU4Fcg5OtIple65USUgGPlCLExaxxv0ckWGjuJVym49hjnY0BIGs6B0m5eLN/IhhQ6G97jaefxHR0KeWocx5V5crZPL4TmjSCP2XHNvJroMGjriXF1NWi+m5Wf+zgReSlh5Pp/RR+Vp+L3tFhqz7hJH/MovmS/u0Fax/BFZTwmimU4w/DL+7wlt4ct2s/LjqRVkIQuhgmMzucZP0mX9qxX14vO8qhZnc4yfpMv7VivT3XneVeKcgCnpgvNFOwMhNoCXE7rh33p5ZTHsY47QtF0Y3Up9uToY+z0k19a6GXoLlhfNPprPFWb53ZFIpGa0gYP36D8FDZBn+JmIcQ4Vo7zXXHqx6FqE62tWupQjAitetZ9l3N0wyXwwSzEjS39k8cuScpppTSkcxQWZ+WOOgAOPLh0a7aKcl3SO8FTyzohAE9pTUltSuOtVGZVeOSDpPqBK9roqruWpv+dDbovrvN3wSh2+klBFCvewqKhPIXtZGCpnt7A5KHLzcaPr63JHRwNKmqlLMzIbiK3+q9Obll2gBRk3FqVyY+9OeOWez/JZ0mf7YdsXRmVHC8jpvUS1dKmmNyPxY/ovzZftLMywPurMOE11cpxjrbLnrl4SvTWqh8I/OMTzJb3aCrwwmPRXyXPtWEIQtUpjM7nGT9Jl/asV1iYneVSszucZP0mX9qxXmK0WjvKvBGRJbx27x61a2H91VZVlYjR+IetWdqM5v0z3qu7mIDClhELo4Lkyx1XXhnuPPGhCmFV4ZmXbZIpcV7YscC68nZgo+anKC4AaP2oEpjaL5MYr+TIcOFMEt5IeLOilQajpx61YxEuUBOw7RqR1LlAn3g0JqNFcR0nFa5zU2xxy3dLKX/X9FyiRwFFf2mdIK4RJuuIJ2H9ll6aPdMZWYMXAdKqOU8o24toVFLhru0r2xIAtE0FTopTBeeckxSpoL6V+CMM5sZRM5KnA9ovUjxNcDTq+KqErVjqEXqYl32sGj63p3LXaZ76ScSBfe9x2Vp6kx8wGYCrvrErzvjFlLmgHTtTIkapFirnaQPjoCm5W9RWtdurHuJvqu8OGa6kkpJPtVfQaAK9Ohe9squjGXXtz5ZSXUEJqe0bF1bBuuXUgkUoAr0z25tApgFnHCTzlF8yX92grSbJ/ZZvwlc5RfMl/doSGnjVdCEJNkxmdzjJ+ky/tWK8xMTvKoGbc42DOS8V5oyHHgvcaE0ayI1zjQY3Aq9uyrJVP/Gw8f+lM/pK8bE5R6ZH+9ZvCsaq8tlmRa8EzsOgIN0KZ/SUq3PCQ8rb2Mx+mi2MrjUuvXCv/ADVf8M8n+Vt7GY/TXWHnxk8D/wAW3sZj9NZ5Ta8d4pmJKDDpXnmsnB41UwXh8OsneVjsY/6aUZ+5P8rB/wAmY/TWfCzppuXuOMTIrhgK7lDZSleLIuoDdhp1Kw+H2TvKh2Mx+muMfPPJjxR0y1w1GDHI74aLcrNWFMJLuVWXRRpKaxsSlOKedpoK7aEqXGXcltNWTMNv+RHHqhJxznkPLGdlMfpJY+OfYyyy+kK7JUd7q3QxqxXqg5BNf5jy7ZcpAZy5P0zjexmD/wDmneEuTvLR2Ef5FpMcZ9M7zrjEySxwpSmrXvqvMMivaeQ9tNov6wpAZzZO8sb2Ex8iPCjJ+icb2Mx+mqsl7TMcp087MhA/3ji7ZSg6tKkpfJ7WjktpuXBudmT/ACxvYzH6aeM7sneWDsZj9NL1Ojsyvb2CENS6MhbK9F/cvF4X5N8s/wDgj/IugzxyXS+aPZR9N3/TRs+Fevi7q/uls7Pq8n1HqXl8M8lX1ma1rX+XMVvtVvsfid1psbPLJbv/AFVP8qYpeSTdYwq43btQRy/0f43sLO7ur6ll3CZznG82X93hK+vzvyea/wDGC/XCmdv4PxO61nGfWU4cxPxYsF1uGRCAdQtrYgw4ZNHAEXtOITPHHSAQhCFhCEIAQhCAEIQgBCEIAQhCAEIQgBCEIAQhCAEIQgBCEIAQhCAEIQgBCE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4630" name="AutoShape 6" descr="data:image/jpeg;base64,/9j/4AAQSkZJRgABAQAAAQABAAD/2wCEAAkGBhQSEBUUExQVFBUWFxUVFxQYFxcXFxcXFBcYFBcVFRcXHSYfFxkkGhUUHy8gJCcpLCwsFx4xNTAqNSYrLCkBCQoKDgwOGg8PGiwkHCQsKSwsLCwsLCwsLCwsLCwsLCwsLCwsLCwsLCwsLCwsLCwsLCwpLCwsLCwsLCwsLCwsLP/AABEIAQUAwQMBIgACEQEDEQH/xAAbAAABBQEBAAAAAAAAAAAAAAAAAQIFBgcDBP/EAE8QAAECAwMGCAsGAwYEBwAAAAEAAgMEERIhMQUGQVFhcQcTIjWBkZOhFjJUcnSxs7TB0vBCUmLR0+EUI/EVM4KDkqIkJVNzNENEY6Oyw//EABoBAAMBAQEBAAAAAAAAAAAAAAABAgMEBQb/xAAmEQEBAAICAgICAQUBAAAAAAAAAQIREjEDIQRBE1GhFCIjYeEF/9oADAMBAAIRAxEAPwDEIUIucGtBc4kANAqSTcAAMTVSngfO+RzXYRflS5nc4ynpMv7Vi1h8U1N5x1lOTZW6ZN4Hzvkc12EX5UeB875HNdhF+Vazxh1nrScadZ6ynxTyZP4Hzvkc12EX5UeB875HM9hF+VauIp1nrKXjDrPWjiOTJ/A+d8jmuwi/KjwPnfI5rsIvyrV+NOs9adxp1nrKOI5Mm8D53yOa7CL8qPA+d8jmuwi/KtYdFOs9a5GKfvHrRxPky3wPnfI5rsIvypPA+d8jmuwi/KtVMU6z1rmyKa4nrKOI5Mu8D53yOa7CL8qPA+d8jmuwi/KtZMU6z1ppinWeso4jkyjwPnfI5rsIvyo8D53yOa7CL8q1dsU6z1lO4w6z1o4jbJvA+d8jmuwi/KjwPnfI5rsIvyrWOOOs9aURDrPWnxHJk3gfO+RzXYRflS+B875HNdhF+Vazxh1nrKDFOs9aOI5Ml8D53yOa7CL8qPA+d8jmuwi/KtWdEOs9acyMdZ60cRyZP4Hzvkcz2EX5VHTUo+E8siMcx4xa5pa4VFb2m8XELbOMOs9azXhKP/MovmS/u0JTZo5dquhCEjTGZ3OMp6TL+1YtWebzvWU5nc4ynpMv7Vi1VxvO8qsUZCqRIlqrQEqS2hACCUFMJQZS5U/J2VqxREdVz3AWWA0q+K97WtqcGMY07AXE4lWDKuVRAAqLTjWgqB4t5LnG5oF16oExGsPbGYWtNq21odacy+0AQRhWvXeppyNK42jauIFMTW4dJpdvTJScY/xHtfTGyQeuhuVUgTpyhEaxx4trWF5aOUHOBAqAcRQjGtL96tEpKWKVslwutBjWEjbT4XbEDT21SOSVRVUCBOtJoSoBS5LVMCWqCdAUtVzTqoMjwkakLkBAPqs54SecovmS/u0FaLVZ1wk85RfMl/doKnJWKsIQhQpMZnc4ynpMv7Vi1N5vO8rLMzucZT0mX9qxai/E7yqxTkCUVQEitABRWiQFOogFL0UXMlAcgIzKmRePjNtk8W1twaaG3aBNa6CALxq0KvZRkGRWucHQoLAXBjnl74kSyS0uqSSGkg0uOC9+W87SCWQdGMTH/T+Z/dVMxKqLf0qSukq8wyHA0cCCHDRT16ule6Dl2Iw1YSCRyi5znBx+8Q4kA7qKMtJC5StNnOuY++OhrfyStzuj62n/AAhQdUVQFsls9D9uH0tNO4/mrDIZVhxhyHAnVg4dCzK0ukKKQag0IwOB6E5aWo1J2KFA5u5fMYWH+OBUH7w101hTzVcqbC1SkoIQmWjaIaUqEGVZ3wk85RfMlvdoK0NZ5wkc5RfMlvdoKjI4rCEIUqTGZ3OMp6TL+1YtRebz0rLszucZT0mX9qxac83neVWKci1Qm1TqqkETqppSApgr1AZ1ZX4tghtPKeDXY3DvvHWp+qznLs3xkeI7QCWjc3kj1V6VOVOPA5yS0mkr0SOT4kZ4ZDaXOOgaNpOACho4WkByvmTODGrQY8Qg/dh0u3ucF3neDaEGu4uI8O+zaskbjQV14KPyYq4VngKW0vXlXJESXfZiDc4VsuGw/Bd8gZEMzFsA0ABcXatV20kd6vaUbaTqLrOyD4MQsiCjhjt2jWFZMoZrH+BhRWt5bW2ngfaa7lV84VHRXYlaNIDJky6HEa9oJsG0aD7ODq6hSoWlNfcCNK8uakiIUo0m4v5ZuH2sP9tF6CLJI0J4ZbuhlNTbsCltLm0pQ5aIPTUByEGQlZ9wkc5RPMlvdoK0Giz7hI5yieZLe7QVNOKwhCFJpjM7nGU9Jl/asWmvF53lZlmdzjKeky/tWLTH4neVWKciJ1U1KrQUlIkKAUGHGg3LLHuqa9PWtTeKg7VlkRtLtVx6FGSsXaRkXxoghwxac7Ad5JOgUWv5vZDhysINaBaoLb6cpztZOrUNCoXB5D/nxDqhgYa3N06MFpQiXUXP5Lv02w1PaPyznC2XoPGccGi8ncuMPKczS0+UmA3Gtg4bse5cMjRmMmZmZi/+TVrdJYGtJcWjXQCm861XMpcKk1FfVjzCbW5gax1GjAVeDU6+4KuMxupE8rZu1cIpgzcEggOa7HYfWCO5eXN7N9sqHNBtWjW0RfSgAH1rUZm9l4zMQPIDYhNiLZFGvNkvZEpodRrwdwVqdCISy9Ce0TlzNuDMua5wIc2l4pePunWpJrQBTUvBMZVFqywFxBvpSnXrXqgzIcNW9Z85fW20wvekBlmJxkbii6xCY0viO1NAv+A6dKJLKMGJyYTnOsgDljlUwBvxG3HWo7ONrqTZH/sdmXEnotBvUo3NCCePe7QGUOqriCB3FdOP1pzXu7W4OTmphCe1aoODkAppCAUjdKrPuEfnGJ5kt7tBV+VA4R+cYnmS3u0FTTisoQhSpMZnc4ynpMv7Vi0pxvO8rNczucZT0mX9qxaQ/E7yqxTkchIChWg6iCElU60ltUhCVm2WZaxHiN0BxpuPKHcQtHe9U7PKVpEbE0OFk724dx7lNVHHM7KvEzIafFiUYd9eSeuo/wARWmNjkrFmvoQQaEGo2EXgrVMg5U/iIDYmB8V4/EMabDj0rLKfa5XlyxB4t7yQXQYwpEp9k0sknYQVSX5BfaNmy9tTRweylNFauFOlanaquTJRgNQ1tddBVPlvtGtIPM3Ixgi04X1tVvvJFBZrfZAJFSLy46KVl5/KpqWMN+l2IaPz1BemM6jHHUCeoVVcYS3E1JvLjpJxK5Pk+TjPTr+Nhyvvp7WAAUH1t3psxlGHBFuK6g0DSTsGlRMxlr7MIBzsLR8Vv5leB8AWrTzxj9LnX02NGAC4MfH95f8AXo5eWT1j3/D3x8+WPuEEFpq2rjeQdBup0XqRyaYdgGE0Mab6AUv0123KEcLTSMQQbj3U6V7cj1Y0NJr+ZXo/F1J/bPTi+Rhl5MeV7TSAkqlXa848JtEVRVIHUVA4R+cYnmS3u0FX6qoPCPzjE8yW92goVFZQhCRpjM7nGT9Jl/asWkPN53lZvmdzjJ+ky/tWLRHOvO8qsU5HWk9c2hPBVpPokQUxzlKjXm5QmX2iJBLRiCC3eP2JHSpWZdySvKX0uoCOr1rPPKzp6Pw/Bh5Mbcme0U/mpnEZaKA8niXXOGIFftDurTEdCm3SkOtTBbXQeTeV1bFa2n8sN6G6ccFPLf01n/nWd5fwsf8AFNpVpDgdINbk102KKBM9sAOq0TdrXN0+duy91Ka71Oq3/ovFJ7ySc3lfUqvlBpBJAoPu6OjR0UUg6YOt2F3KdSm2ox3ri6LXSdOJ9exFkvqjH4uGPVRsKM77p/209a7tc52ig+ti9JP5/WtJW/BZfixaTxSFgtp9BeiBF5Q3ry2k+EfrStcZro88ZZpYgUoXCXjWhVdls+esuN1TgUhSVQgigqi8I3OMTzJb3aCr1RUXhG5xieZLe7QUU4rKEISNMZnc4ynpMv7Vi0Z7eUd6znM7nGT9Jl/asWjPxO8qsU0WkrbkyuhOJVEc51yYQlJTQUjMmxVhXlDa6j9YX6V64x5J3KsvyqGPLXEjUa4b9Cyzm3rfCzmGNuXSZ/ghjTvH5phkNIrhXEH4461yhT7TTlOrTC0Kda9DZmv2jX7tptKjRh0rP3Hsb8eTi6ROrbiL916Y+DsHWL9ovXodMilztnj0v1C7DqXL+IFSKjbynGmoC5XLWWWOEcLHT8d9AkDOgX4+u84LuYl95FTjS0btldKZW/An/SKU0XqmXTmGbKbNGy80Ca5owx0Uxx16F6YctXBtQTU3k36KaF7oeS3O/Du0qbWeXlwx7qJsXV8Xfed1ME5hFcT9blPtyI3SKqjZSgGWmS3ENIc3zTePiOhKe3Ln8uTqLXIQzeaUHUvdRMhxA4Ai8G8J61keZ5M+eW6EIShCDqKh8I/OMTzJb3aCr80Kg8I/OMTzJb3aCkcVlCEINMZnc4yfpMv7Vi0SJid5Wd5nc4yfpMv7Vi0QjlHeVWKcgAkJTkxwVQjnlMtJXYprihUcJyOAMdvUqTNSzor3WauIFqmmlRXDf9YKy5WfcTopo1DR0k9y9GaMgwQYkdw5VXNGygrd6lz5Z69vR8mHHxY4fv3VHl55zLsRqIrRe6XzgLcWtO0D814coN/mvp953earz1Wnbjx8ueHVWzJuUDFrZFDppS/fcpaDIRDd61F5iwg7jDS8WB3G/uKvkGAB61Faf1Xk/aEl8iOPjEqRlsiMboUk1qfYUs75c8u687JVo0BdRCC6BqWiRbcnQ1Qs/wCBSJDdTFrgf8JBH/271oJCp/CBL/yWO+6+nQ5p+ICc7F6cM2Zm1AA+6S34juKlwqVkDKvEvo7xHG/YdBV2atZWdOSUQEFAdFQeEfnGJ5kt7tBV/qqBwj84xPMlvdoKUNWUIQmExmdzjJ+ky/tWLRXYneVnWZ3OMn6TL+1YtDjG87yqxTRaRVI0VTwKKi0Y4rwTcwCKDSda90Y3FQUu6rzdUtGm7HUs87p3/E8Uyy3fp5cuxiB412gd16smS5xsfJ9mEOXCaLbN1b266471T8uxuUG3YEkDXtOkrlm9lx0rHbEbhg4a2nxh8RtAWNx3GnyvJ/l19dIqI+0SdZJ600surdfXSNFNGIx9epTGdco1ky4s8SKBFYRgQ8VP+60FEUWsu3n2aulu4PWEui6qM6+V8FfoYVW4OMmEwXv0F1Bj9kXnrr3q4tgaPrvWdy9nxprOn1J4autm6+v1sS0+r1PLauLlZ+u9IQnkJCEEaoPO2XL5SKGipAB/0kONOgFT1FyiNuTNiwFFb82sp2m8U7x2C7a3Zu9VFXMtynFzERgFAHGg0WTe2nQQnZNjWJiE7C9oO41ae5Xv7QvoKEiUFUTqqDwj84xPMlvdoKvgVD4R+cYnmS3u0FENWUIQmExmdzjKeky/tWLQ3QrzoFSs8zO5xk/SZf2rFocR953qsU063oCSq5hBaCqomt+3ljxH6CHUBqBjv3qKgtDYZJNamp6LgO5TU1Zs39Cq81EdU007ljm9T41mt6Rc7GtRCcNC8+BXR8IipK4kp6cPltuVtSRHHQA37cIOLfxsJtObvabThsLumMaF1l4xa4OaSCDUEYgjAhT8jk5k1GhuYGtJc0x4YuFK3vhj7ppeBgTqS3xR20TNDJ3EycNpxshxrrfyj66KXI+vob+pLBADRdsAFPjcnE/XJ+G5cs9+3Rf05Hbd0UN/1/RNsnad1TX908u14Jj6D6PqwVs6QfXUm2f6fQS16cfyQSqIwprmp5SIojOs/wCSIjMiDBzbPS0/k4dShY8uHQw9tbgD0G49Tq9CvOfElblnEYsIf0C53cT1Kr5vww6C8aQ43bHtp1XdyrHpGU9pLIWXON5Lrngf6qY9KmAFncvHMNwc03tof2WhQYoc1rhgQCNxvVyk6gqicI3OMTzJb3aCr0qLwjc4xP8Aty3u0FMKyhCEwmMzucZP0mX9qxX95vO8qgZnc4yfpMv7Vivzzed5V4pyDSkiRKC5FE4J0Y2S+3nisJa4k6DTZt3qvzw8Ujp61ZY7CWkDSFBT8Gjam4AEE7RWqzsd3h8m97Q7m1qCoxy9UadJN123TcuMGA59aCtL/ihh5cplfRgXeVm3Q3h7DRzSCDtGtedT2ZhAmhW+rXXEVwofglfUZTtrUhPGJDY/7zGml91oVoQRoqupcNp21p0XBRkOJTd9dS9PHV2fkPUuaRvlXdzydvr6k0kfXr2XLnaSWvq7qVoPJ+voXfuiq52kW0DR5ckTbSAlTjjOQqtI1i/8lnDWmSj2TQsf1gA3GmzvWlRMFQM73B0xDYPGuJ0+MaADqJ6kY0sor03Jvh+MCBUgHQaalcs241qXZXRVvUaDuovFnVL/AMoH7rgesWfXRds0P7g7Hn1NVxCbIVE4RucYn/blvdoKvZConCPzjE8yW92gq5RrSsoQhUSYzO5xk/SZf2rFfnm87yqDmdzjJ+ky/tWK+PxO8q8U5HgpCE2qUFURwKhM7BSAKYWxXpB+KmAVwynJ8bCczSRdvGCVhxnjlP5nydtzthHf/QqCiwi0kEUINCNysmYLv5z262g9R/dZ03py7meb3wRXSWfFn5dWpRGQH8XNQ7QNzwCCLxaq3DGorVae6HcvK6TbatWW2tDqCuulcVny/apHWC4/Vd3QvXCK8sOHqXoYs2nbvVMdEpf9f0S2lF5cebAA0uFdoStPT2iZqugeomVeblIwyiFt6AU4Fcg5OtIple65USUgGPlCLExaxxv0ckWGjuJVym49hjnY0BIGs6B0m5eLN/IhhQ6G97jaefxHR0KeWocx5V5crZPL4TmjSCP2XHNvJroMGjriXF1NWi+m5Wf+zgReSlh5Pp/RR+Vp+L3tFhqz7hJH/MovmS/u0Fax/BFZTwmimU4w/DL+7wlt4ct2s/LjqRVkIQuhgmMzucZP0mX9qxX14vO8qhZnc4yfpMv7VivT3XneVeKcgCnpgvNFOwMhNoCXE7rh33p5ZTHsY47QtF0Y3Up9uToY+z0k19a6GXoLlhfNPprPFWb53ZFIpGa0gYP36D8FDZBn+JmIcQ4Vo7zXXHqx6FqE62tWupQjAitetZ9l3N0wyXwwSzEjS39k8cuScpppTSkcxQWZ+WOOgAOPLh0a7aKcl3SO8FTyzohAE9pTUltSuOtVGZVeOSDpPqBK9roqruWpv+dDbovrvN3wSh2+klBFCvewqKhPIXtZGCpnt7A5KHLzcaPr63JHRwNKmqlLMzIbiK3+q9Obll2gBRk3FqVyY+9OeOWez/JZ0mf7YdsXRmVHC8jpvUS1dKmmNyPxY/ovzZftLMywPurMOE11cpxjrbLnrl4SvTWqh8I/OMTzJb3aCrwwmPRXyXPtWEIQtUpjM7nGT9Jl/asV1iYneVSszucZP0mX9qxXmK0WjvKvBGRJbx27x61a2H91VZVlYjR+IetWdqM5v0z3qu7mIDClhELo4Lkyx1XXhnuPPGhCmFV4ZmXbZIpcV7YscC68nZgo+anKC4AaP2oEpjaL5MYr+TIcOFMEt5IeLOilQajpx61YxEuUBOw7RqR1LlAn3g0JqNFcR0nFa5zU2xxy3dLKX/X9FyiRwFFf2mdIK4RJuuIJ2H9ll6aPdMZWYMXAdKqOU8o24toVFLhru0r2xIAtE0FTopTBeeckxSpoL6V+CMM5sZRM5KnA9ovUjxNcDTq+KqErVjqEXqYl32sGj63p3LXaZ76ScSBfe9x2Vp6kx8wGYCrvrErzvjFlLmgHTtTIkapFirnaQPjoCm5W9RWtdurHuJvqu8OGa6kkpJPtVfQaAK9Ohe9squjGXXtz5ZSXUEJqe0bF1bBuuXUgkUoAr0z25tApgFnHCTzlF8yX92grSbJ/ZZvwlc5RfMl/doSGnjVdCEJNkxmdzjJ+ky/tWK8xMTvKoGbc42DOS8V5oyHHgvcaE0ayI1zjQY3Aq9uyrJVP/Gw8f+lM/pK8bE5R6ZH+9ZvCsaq8tlmRa8EzsOgIN0KZ/SUq3PCQ8rb2Mx+mi2MrjUuvXCv/ADVf8M8n+Vt7GY/TXWHnxk8D/wAW3sZj9NZ5Ta8d4pmJKDDpXnmsnB41UwXh8OsneVjsY/6aUZ+5P8rB/wAmY/TWfCzppuXuOMTIrhgK7lDZSleLIuoDdhp1Kw+H2TvKh2Mx+muMfPPJjxR0y1w1GDHI74aLcrNWFMJLuVWXRRpKaxsSlOKedpoK7aEqXGXcltNWTMNv+RHHqhJxznkPLGdlMfpJY+OfYyyy+kK7JUd7q3QxqxXqg5BNf5jy7ZcpAZy5P0zjexmD/wDmneEuTvLR2Ef5FpMcZ9M7zrjEySxwpSmrXvqvMMivaeQ9tNov6wpAZzZO8sb2Ex8iPCjJ+icb2Mx+mqsl7TMcp087MhA/3ji7ZSg6tKkpfJ7WjktpuXBudmT/ACxvYzH6aeM7sneWDsZj9NL1Ojsyvb2CENS6MhbK9F/cvF4X5N8s/wDgj/IugzxyXS+aPZR9N3/TRs+Fevi7q/uls7Pq8n1HqXl8M8lX1ma1rX+XMVvtVvsfid1psbPLJbv/AFVP8qYpeSTdYwq43btQRy/0f43sLO7ur6ll3CZznG82X93hK+vzvyea/wDGC/XCmdv4PxO61nGfWU4cxPxYsF1uGRCAdQtrYgw4ZNHAEXtOITPHHSAQhCFhCEIAQhCAEIQgBCEIAQhCAEIQgBCEIAQhCAEIQgBCEIAQhCAEIQgBCEI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7813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4632" name="AutoShape 8" descr="data:image/jpeg;base64,/9j/4AAQSkZJRgABAQAAAQABAAD/2wCEAAkGBhQSEBUUExQVFBUWFxUVFxQYFxcXFxcXFBcYFBcVFRcXHSYfFxkkGhUUHy8gJCcpLCwsFx4xNTAqNSYrLCkBCQoKDgwOGg8PGiwkHCQsKSwsLCwsLCwsLCwsLCwsLCwsLCwsLCwsLCwsLCwsLCwsLCwpLCwsLCwsLCwsLCwsLP/AABEIAQUAwQMBIgACEQEDEQH/xAAbAAABBQEBAAAAAAAAAAAAAAAAAQIFBgcDBP/EAE8QAAECAwMGCAsGAwYEBwAAAAEAAgMEERIhMQUGQVFhcQcTIjWBkZOhFjJUcnSxs7TB0vBCUmLR0+EUI/EVM4KDkqIkJVNzNENEY6Oyw//EABoBAAMBAQEBAAAAAAAAAAAAAAABAgMEBQb/xAAmEQEBAAICAgICAQUBAAAAAAAAAQIREjEDIQRBE1GhFCIjYeEF/9oADAMBAAIRAxEAPwDEIUIucGtBc4kANAqSTcAAMTVSngfO+RzXYRflS5nc4ynpMv7Vi1h8U1N5x1lOTZW6ZN4Hzvkc12EX5UeB875HNdhF+Vazxh1nrScadZ6ynxTyZP4Hzvkc12EX5UeB875HM9hF+VauIp1nrKXjDrPWjiOTJ/A+d8jmuwi/KjwPnfI5rsIvyrV+NOs9adxp1nrKOI5Mm8D53yOa7CL8qPA+d8jmuwi/KtYdFOs9a5GKfvHrRxPky3wPnfI5rsIvypPA+d8jmuwi/KtVMU6z1rmyKa4nrKOI5Mu8D53yOa7CL8qPA+d8jmuwi/KtZMU6z1ppinWeso4jkyjwPnfI5rsIvyo8D53yOa7CL8q1dsU6z1lO4w6z1o4jbJvA+d8jmuwi/KjwPnfI5rsIvyrWOOOs9aURDrPWnxHJk3gfO+RzXYRflS+B875HNdhF+Vazxh1nrKDFOs9aOI5Ml8D53yOa7CL8qPA+d8jmuwi/KtWdEOs9acyMdZ60cRyZP4Hzvkcz2EX5VHTUo+E8siMcx4xa5pa4VFb2m8XELbOMOs9azXhKP/MovmS/u0JTZo5dquhCEjTGZ3OMp6TL+1YtWebzvWU5nc4ynpMv7Vi1VxvO8qsUZCqRIlqrQEqS2hACCUFMJQZS5U/J2VqxREdVz3AWWA0q+K97WtqcGMY07AXE4lWDKuVRAAqLTjWgqB4t5LnG5oF16oExGsPbGYWtNq21odacy+0AQRhWvXeppyNK42jauIFMTW4dJpdvTJScY/xHtfTGyQeuhuVUgTpyhEaxx4trWF5aOUHOBAqAcRQjGtL96tEpKWKVslwutBjWEjbT4XbEDT21SOSVRVUCBOtJoSoBS5LVMCWqCdAUtVzTqoMjwkakLkBAPqs54SecovmS/u0FaLVZ1wk85RfMl/doKnJWKsIQhQpMZnc4ynpMv7Vi1N5vO8rLMzucZT0mX9qxai/E7yqxTkCUVQEitABRWiQFOogFL0UXMlAcgIzKmRePjNtk8W1twaaG3aBNa6CALxq0KvZRkGRWucHQoLAXBjnl74kSyS0uqSSGkg0uOC9+W87SCWQdGMTH/T+Z/dVMxKqLf0qSukq8wyHA0cCCHDRT16ule6Dl2Iw1YSCRyi5znBx+8Q4kA7qKMtJC5StNnOuY++OhrfyStzuj62n/AAhQdUVQFsls9D9uH0tNO4/mrDIZVhxhyHAnVg4dCzK0ukKKQag0IwOB6E5aWo1J2KFA5u5fMYWH+OBUH7w101hTzVcqbC1SkoIQmWjaIaUqEGVZ3wk85RfMlvdoK0NZ5wkc5RfMlvdoKjI4rCEIUqTGZ3OMp6TL+1YtRebz0rLszucZT0mX9qxac83neVWKci1Qm1TqqkETqppSApgr1AZ1ZX4tghtPKeDXY3DvvHWp+qznLs3xkeI7QCWjc3kj1V6VOVOPA5yS0mkr0SOT4kZ4ZDaXOOgaNpOACho4WkByvmTODGrQY8Qg/dh0u3ucF3neDaEGu4uI8O+zaskbjQV14KPyYq4VngKW0vXlXJESXfZiDc4VsuGw/Bd8gZEMzFsA0ABcXatV20kd6vaUbaTqLrOyD4MQsiCjhjt2jWFZMoZrH+BhRWt5bW2ngfaa7lV84VHRXYlaNIDJky6HEa9oJsG0aD7ODq6hSoWlNfcCNK8uakiIUo0m4v5ZuH2sP9tF6CLJI0J4ZbuhlNTbsCltLm0pQ5aIPTUByEGQlZ9wkc5RPMlvdoK0Giz7hI5yieZLe7QVNOKwhCFJpjM7nGU9Jl/asWmvF53lZlmdzjKeky/tWLTH4neVWKciJ1U1KrQUlIkKAUGHGg3LLHuqa9PWtTeKg7VlkRtLtVx6FGSsXaRkXxoghwxac7Ad5JOgUWv5vZDhysINaBaoLb6cpztZOrUNCoXB5D/nxDqhgYa3N06MFpQiXUXP5Lv02w1PaPyznC2XoPGccGi8ncuMPKczS0+UmA3Gtg4bse5cMjRmMmZmZi/+TVrdJYGtJcWjXQCm861XMpcKk1FfVjzCbW5gax1GjAVeDU6+4KuMxupE8rZu1cIpgzcEggOa7HYfWCO5eXN7N9sqHNBtWjW0RfSgAH1rUZm9l4zMQPIDYhNiLZFGvNkvZEpodRrwdwVqdCISy9Ce0TlzNuDMua5wIc2l4pePunWpJrQBTUvBMZVFqywFxBvpSnXrXqgzIcNW9Z85fW20wvekBlmJxkbii6xCY0viO1NAv+A6dKJLKMGJyYTnOsgDljlUwBvxG3HWo7ONrqTZH/sdmXEnotBvUo3NCCePe7QGUOqriCB3FdOP1pzXu7W4OTmphCe1aoODkAppCAUjdKrPuEfnGJ5kt7tBV+VA4R+cYnmS3u0FTTisoQhSpMZnc4ynpMv7Vi0pxvO8rNczucZT0mX9qxaQ/E7yqxTkchIChWg6iCElU60ltUhCVm2WZaxHiN0BxpuPKHcQtHe9U7PKVpEbE0OFk724dx7lNVHHM7KvEzIafFiUYd9eSeuo/wARWmNjkrFmvoQQaEGo2EXgrVMg5U/iIDYmB8V4/EMabDj0rLKfa5XlyxB4t7yQXQYwpEp9k0sknYQVSX5BfaNmy9tTRweylNFauFOlanaquTJRgNQ1tddBVPlvtGtIPM3Ixgi04X1tVvvJFBZrfZAJFSLy46KVl5/KpqWMN+l2IaPz1BemM6jHHUCeoVVcYS3E1JvLjpJxK5Pk+TjPTr+Nhyvvp7WAAUH1t3psxlGHBFuK6g0DSTsGlRMxlr7MIBzsLR8Vv5leB8AWrTzxj9LnX02NGAC4MfH95f8AXo5eWT1j3/D3x8+WPuEEFpq2rjeQdBup0XqRyaYdgGE0Mab6AUv0123KEcLTSMQQbj3U6V7cj1Y0NJr+ZXo/F1J/bPTi+Rhl5MeV7TSAkqlXa848JtEVRVIHUVA4R+cYnmS3u0FX6qoPCPzjE8yW92goVFZQhCRpjM7nGT9Jl/asWkPN53lZvmdzjJ+ky/tWLRHOvO8qsU5HWk9c2hPBVpPokQUxzlKjXm5QmX2iJBLRiCC3eP2JHSpWZdySvKX0uoCOr1rPPKzp6Pw/Bh5Mbcme0U/mpnEZaKA8niXXOGIFftDurTEdCm3SkOtTBbXQeTeV1bFa2n8sN6G6ccFPLf01n/nWd5fwsf8AFNpVpDgdINbk102KKBM9sAOq0TdrXN0+duy91Ka71Oq3/ovFJ7ySc3lfUqvlBpBJAoPu6OjR0UUg6YOt2F3KdSm2ox3ri6LXSdOJ9exFkvqjH4uGPVRsKM77p/209a7tc52ig+ti9JP5/WtJW/BZfixaTxSFgtp9BeiBF5Q3ry2k+EfrStcZro88ZZpYgUoXCXjWhVdls+esuN1TgUhSVQgigqi8I3OMTzJb3aCr1RUXhG5xieZLe7QUU4rKEISNMZnc4ynpMv7Vi0Z7eUd6znM7nGT9Jl/asWjPxO8qsU0WkrbkyuhOJVEc51yYQlJTQUjMmxVhXlDa6j9YX6V64x5J3KsvyqGPLXEjUa4b9Cyzm3rfCzmGNuXSZ/ghjTvH5phkNIrhXEH4461yhT7TTlOrTC0Kda9DZmv2jX7tptKjRh0rP3Hsb8eTi6ROrbiL916Y+DsHWL9ovXodMilztnj0v1C7DqXL+IFSKjbynGmoC5XLWWWOEcLHT8d9AkDOgX4+u84LuYl95FTjS0btldKZW/An/SKU0XqmXTmGbKbNGy80Ca5owx0Uxx16F6YctXBtQTU3k36KaF7oeS3O/Du0qbWeXlwx7qJsXV8Xfed1ME5hFcT9blPtyI3SKqjZSgGWmS3ENIc3zTePiOhKe3Ln8uTqLXIQzeaUHUvdRMhxA4Ai8G8J61keZ5M+eW6EIShCDqKh8I/OMTzJb3aCr80Kg8I/OMTzJb3aCkcVlCEINMZnc4yfpMv7Vi0SJid5Wd5nc4yfpMv7Vi0QjlHeVWKcgAkJTkxwVQjnlMtJXYprihUcJyOAMdvUqTNSzor3WauIFqmmlRXDf9YKy5WfcTopo1DR0k9y9GaMgwQYkdw5VXNGygrd6lz5Z69vR8mHHxY4fv3VHl55zLsRqIrRe6XzgLcWtO0D814coN/mvp953earz1Wnbjx8ueHVWzJuUDFrZFDppS/fcpaDIRDd61F5iwg7jDS8WB3G/uKvkGAB61Faf1Xk/aEl8iOPjEqRlsiMboUk1qfYUs75c8u687JVo0BdRCC6BqWiRbcnQ1Qs/wCBSJDdTFrgf8JBH/271oJCp/CBL/yWO+6+nQ5p+ICc7F6cM2Zm1AA+6S34juKlwqVkDKvEvo7xHG/YdBV2atZWdOSUQEFAdFQeEfnGJ5kt7tBV/qqBwj84xPMlvdoKUNWUIQmExmdzjJ+ky/tWLRXYneVnWZ3OMn6TL+1YtDjG87yqxTRaRVI0VTwKKi0Y4rwTcwCKDSda90Y3FQUu6rzdUtGm7HUs87p3/E8Uyy3fp5cuxiB412gd16smS5xsfJ9mEOXCaLbN1b266471T8uxuUG3YEkDXtOkrlm9lx0rHbEbhg4a2nxh8RtAWNx3GnyvJ/l19dIqI+0SdZJ600surdfXSNFNGIx9epTGdco1ky4s8SKBFYRgQ8VP+60FEUWsu3n2aulu4PWEui6qM6+V8FfoYVW4OMmEwXv0F1Bj9kXnrr3q4tgaPrvWdy9nxprOn1J4autm6+v1sS0+r1PLauLlZ+u9IQnkJCEEaoPO2XL5SKGipAB/0kONOgFT1FyiNuTNiwFFb82sp2m8U7x2C7a3Zu9VFXMtynFzERgFAHGg0WTe2nQQnZNjWJiE7C9oO41ae5Xv7QvoKEiUFUTqqDwj84xPMlvdoKvgVD4R+cYnmS3u0FENWUIQmExmdzjKeky/tWLQ3QrzoFSs8zO5xk/SZf2rFocR953qsU063oCSq5hBaCqomt+3ljxH6CHUBqBjv3qKgtDYZJNamp6LgO5TU1Zs39Cq81EdU007ljm9T41mt6Rc7GtRCcNC8+BXR8IipK4kp6cPltuVtSRHHQA37cIOLfxsJtObvabThsLumMaF1l4xa4OaSCDUEYgjAhT8jk5k1GhuYGtJc0x4YuFK3vhj7ppeBgTqS3xR20TNDJ3EycNpxshxrrfyj66KXI+vob+pLBADRdsAFPjcnE/XJ+G5cs9+3Rf05Hbd0UN/1/RNsnad1TX908u14Jj6D6PqwVs6QfXUm2f6fQS16cfyQSqIwprmp5SIojOs/wCSIjMiDBzbPS0/k4dShY8uHQw9tbgD0G49Tq9CvOfElblnEYsIf0C53cT1Kr5vww6C8aQ43bHtp1XdyrHpGU9pLIWXON5Lrngf6qY9KmAFncvHMNwc03tof2WhQYoc1rhgQCNxvVyk6gqicI3OMTzJb3aCr0qLwjc4xP8Aty3u0FMKyhCEwmMzucZP0mX9qxX95vO8qgZnc4yfpMv7Vivzzed5V4pyDSkiRKC5FE4J0Y2S+3nisJa4k6DTZt3qvzw8Ujp61ZY7CWkDSFBT8Gjam4AEE7RWqzsd3h8m97Q7m1qCoxy9UadJN123TcuMGA59aCtL/ihh5cplfRgXeVm3Q3h7DRzSCDtGtedT2ZhAmhW+rXXEVwofglfUZTtrUhPGJDY/7zGml91oVoQRoqupcNp21p0XBRkOJTd9dS9PHV2fkPUuaRvlXdzydvr6k0kfXr2XLnaSWvq7qVoPJ+voXfuiq52kW0DR5ckTbSAlTjjOQqtI1i/8lnDWmSj2TQsf1gA3GmzvWlRMFQM73B0xDYPGuJ0+MaADqJ6kY0sor03Jvh+MCBUgHQaalcs241qXZXRVvUaDuovFnVL/AMoH7rgesWfXRds0P7g7Hn1NVxCbIVE4RucYn/blvdoKvZConCPzjE8yW92gq5RrSsoQhUSYzO5xk/SZf2rFfnm87yqDmdzjJ+ky/tWK+PxO8q8U5HgpCE2qUFURwKhM7BSAKYWxXpB+KmAVwynJ8bCczSRdvGCVhxnjlP5nydtzthHf/QqCiwi0kEUINCNysmYLv5z262g9R/dZ03py7meb3wRXSWfFn5dWpRGQH8XNQ7QNzwCCLxaq3DGorVae6HcvK6TbatWW2tDqCuulcVny/apHWC4/Vd3QvXCK8sOHqXoYs2nbvVMdEpf9f0S2lF5cebAA0uFdoStPT2iZqugeomVeblIwyiFt6AU4Fcg5OtIple65USUgGPlCLExaxxv0ckWGjuJVym49hjnY0BIGs6B0m5eLN/IhhQ6G97jaefxHR0KeWocx5V5crZPL4TmjSCP2XHNvJroMGjriXF1NWi+m5Wf+zgReSlh5Pp/RR+Vp+L3tFhqz7hJH/MovmS/u0Fax/BFZTwmimU4w/DL+7wlt4ct2s/LjqRVkIQuhgmMzucZP0mX9qxX14vO8qhZnc4yfpMv7VivT3XneVeKcgCnpgvNFOwMhNoCXE7rh33p5ZTHsY47QtF0Y3Up9uToY+z0k19a6GXoLlhfNPprPFWb53ZFIpGa0gYP36D8FDZBn+JmIcQ4Vo7zXXHqx6FqE62tWupQjAitetZ9l3N0wyXwwSzEjS39k8cuScpppTSkcxQWZ+WOOgAOPLh0a7aKcl3SO8FTyzohAE9pTUltSuOtVGZVeOSDpPqBK9roqruWpv+dDbovrvN3wSh2+klBFCvewqKhPIXtZGCpnt7A5KHLzcaPr63JHRwNKmqlLMzIbiK3+q9Obll2gBRk3FqVyY+9OeOWez/JZ0mf7YdsXRmVHC8jpvUS1dKmmNyPxY/ovzZftLMywPurMOE11cpxjrbLnrl4SvTWqh8I/OMTzJb3aCrwwmPRXyXPtWEIQtUpjM7nGT9Jl/asV1iYneVSszucZP0mX9qxXmK0WjvKvBGRJbx27x61a2H91VZVlYjR+IetWdqM5v0z3qu7mIDClhELo4Lkyx1XXhnuPPGhCmFV4ZmXbZIpcV7YscC68nZgo+anKC4AaP2oEpjaL5MYr+TIcOFMEt5IeLOilQajpx61YxEuUBOw7RqR1LlAn3g0JqNFcR0nFa5zU2xxy3dLKX/X9FyiRwFFf2mdIK4RJuuIJ2H9ll6aPdMZWYMXAdKqOU8o24toVFLhru0r2xIAtE0FTopTBeeckxSpoL6V+CMM5sZRM5KnA9ovUjxNcDTq+KqErVjqEXqYl32sGj63p3LXaZ76ScSBfe9x2Vp6kx8wGYCrvrErzvjFlLmgHTtTIkapFirnaQPjoCm5W9RWtdurHuJvqu8OGa6kkpJPtVfQaAK9Ohe9squjGXXtz5ZSXUEJqe0bF1bBuuXUgkUoAr0z25tApgFnHCTzlF8yX92grSbJ/ZZvwlc5RfMl/doSGnjVdCEJNkxmdzjJ+ky/tWK8xMTvKoGbc42DOS8V5oyHHgvcaE0ayI1zjQY3Aq9uyrJVP/Gw8f+lM/pK8bE5R6ZH+9ZvCsaq8tlmRa8EzsOgIN0KZ/SUq3PCQ8rb2Mx+mi2MrjUuvXCv/ADVf8M8n+Vt7GY/TXWHnxk8D/wAW3sZj9NZ5Ta8d4pmJKDDpXnmsnB41UwXh8OsneVjsY/6aUZ+5P8rB/wAmY/TWfCzppuXuOMTIrhgK7lDZSleLIuoDdhp1Kw+H2TvKh2Mx+muMfPPJjxR0y1w1GDHI74aLcrNWFMJLuVWXRRpKaxsSlOKedpoK7aEqXGXcltNWTMNv+RHHqhJxznkPLGdlMfpJY+OfYyyy+kK7JUd7q3QxqxXqg5BNf5jy7ZcpAZy5P0zjexmD/wDmneEuTvLR2Ef5FpMcZ9M7zrjEySxwpSmrXvqvMMivaeQ9tNov6wpAZzZO8sb2Ex8iPCjJ+icb2Mx+mqsl7TMcp087MhA/3ji7ZSg6tKkpfJ7WjktpuXBudmT/ACxvYzH6aeM7sneWDsZj9NL1Ojsyvb2CENS6MhbK9F/cvF4X5N8s/wDgj/IugzxyXS+aPZR9N3/TRs+Fevi7q/uls7Pq8n1HqXl8M8lX1ma1rX+XMVvtVvsfid1psbPLJbv/AFVP8qYpeSTdYwq43btQRy/0f43sLO7ur6ll3CZznG82X93hK+vzvyea/wDGC/XCmdv4PxO61nGfWU4cxPxYsF1uGRCAdQtrYgw4ZNHAEXtOITPHHSAQhCFhCEIAQhCAEIQgBCEIAQhCAEIQgBCEIAQhCAEIQgBCEIAQhCAEIQgBCEI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7813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4634" name="Picture 10" descr="https://encrypted-tbn3.gstatic.com/images?q=tbn:ANd9GcR9qkTIHSbHCYF_Fnnh9RX-TUsXEQgjvNU3nPUG4MYwuhUEeN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5003973"/>
            <a:ext cx="2664296" cy="1998223"/>
          </a:xfrm>
          <a:prstGeom prst="rect">
            <a:avLst/>
          </a:prstGeom>
          <a:noFill/>
        </p:spPr>
      </p:pic>
      <p:pic>
        <p:nvPicPr>
          <p:cNvPr id="154636" name="Picture 12" descr="http://d.naszemiasto.pl/k/r/85/83/4c2173381ee6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6" y="251445"/>
            <a:ext cx="2543175" cy="3743325"/>
          </a:xfrm>
          <a:prstGeom prst="rect">
            <a:avLst/>
          </a:prstGeom>
          <a:noFill/>
        </p:spPr>
      </p:pic>
      <p:pic>
        <p:nvPicPr>
          <p:cNvPr id="154638" name="Picture 14" descr="https://encrypted-tbn2.gstatic.com/images?q=tbn:ANd9GcTJ5sVNfYJdAeh4UTLEoNI8vrpzTJm4jeFFYP64JU1hMG-Ct8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112" y="1187549"/>
            <a:ext cx="2800350" cy="374332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312120" y="323453"/>
            <a:ext cx="4392488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Mały Pingwin </a:t>
            </a:r>
            <a:r>
              <a:rPr lang="pl-PL" sz="3200" b="1" dirty="0" err="1" smtClean="0">
                <a:latin typeface="Andalus" pitchFamily="18" charset="-78"/>
                <a:cs typeface="Andalus" pitchFamily="18" charset="-78"/>
              </a:rPr>
              <a:t>Pik-Pok</a:t>
            </a:r>
            <a:endParaRPr lang="pl-PL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1800" y="5508029"/>
            <a:ext cx="410445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Znajdziesz mnie przed Aquaparkiem Fala przy al. Unii Lubelskiej  4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3024088" y="630011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zenek prezentacja</Template>
  <TotalTime>170</TotalTime>
  <Words>314</Words>
  <Application>Microsoft Office PowerPoint</Application>
  <PresentationFormat>Niestandardowy</PresentationFormat>
  <Paragraphs>62</Paragraphs>
  <Slides>18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Slajd 1</vt:lpstr>
      <vt:lpstr>Slajd 2</vt:lpstr>
      <vt:lpstr>Slajd 3</vt:lpstr>
      <vt:lpstr>Slajd 4</vt:lpstr>
      <vt:lpstr>Jak to się wszystko zaczęło? 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SE-MA-FOR w liczbach</vt:lpstr>
      <vt:lpstr>Slajd 17</vt:lpstr>
      <vt:lpstr>Co zapamiętaliście?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22</cp:revision>
  <cp:lastPrinted>1601-01-01T00:00:00Z</cp:lastPrinted>
  <dcterms:created xsi:type="dcterms:W3CDTF">2013-12-08T10:55:13Z</dcterms:created>
  <dcterms:modified xsi:type="dcterms:W3CDTF">2013-12-08T16:34:19Z</dcterms:modified>
</cp:coreProperties>
</file>